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xml" ContentType="application/vnd.openxmlformats-officedocument.themeOverr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2"/>
  </p:notesMasterIdLst>
  <p:sldIdLst>
    <p:sldId id="271" r:id="rId4"/>
    <p:sldId id="262" r:id="rId5"/>
    <p:sldId id="268" r:id="rId6"/>
    <p:sldId id="452" r:id="rId7"/>
    <p:sldId id="454" r:id="rId8"/>
    <p:sldId id="279" r:id="rId9"/>
    <p:sldId id="280" r:id="rId10"/>
    <p:sldId id="455" r:id="rId11"/>
    <p:sldId id="447" r:id="rId12"/>
    <p:sldId id="448" r:id="rId13"/>
    <p:sldId id="449" r:id="rId14"/>
    <p:sldId id="450" r:id="rId15"/>
    <p:sldId id="458" r:id="rId16"/>
    <p:sldId id="460" r:id="rId17"/>
    <p:sldId id="459" r:id="rId18"/>
    <p:sldId id="258" r:id="rId19"/>
    <p:sldId id="281" r:id="rId20"/>
    <p:sldId id="288" r:id="rId21"/>
    <p:sldId id="326" r:id="rId22"/>
    <p:sldId id="265" r:id="rId23"/>
    <p:sldId id="329" r:id="rId24"/>
    <p:sldId id="259" r:id="rId25"/>
    <p:sldId id="328" r:id="rId26"/>
    <p:sldId id="331" r:id="rId27"/>
    <p:sldId id="333" r:id="rId28"/>
    <p:sldId id="332" r:id="rId29"/>
    <p:sldId id="330" r:id="rId30"/>
    <p:sldId id="327"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HK Grotesk Bold" panose="020B0604020202020204" charset="0"/>
      <p:regular r:id="rId37"/>
    </p:embeddedFont>
    <p:embeddedFont>
      <p:font typeface="HK Grotesk Light" panose="020B0604020202020204" charset="0"/>
      <p:regular r:id="rId38"/>
    </p:embeddedFont>
    <p:embeddedFont>
      <p:font typeface="Montserrat" panose="00000500000000000000" pitchFamily="2" charset="0"/>
      <p:regular r:id="rId39"/>
      <p:bold r:id="rId40"/>
      <p:italic r:id="rId41"/>
      <p:boldItalic r:id="rId42"/>
    </p:embeddedFont>
    <p:embeddedFont>
      <p:font typeface="Montserrat Semi-Bold" panose="020B0604020202020204" charset="0"/>
      <p:regular r:id="rId43"/>
      <p:bold r:id="rId44"/>
    </p:embeddedFont>
    <p:embeddedFont>
      <p:font typeface="Montserrat Semi-Bold Bold" panose="020B0604020202020204" charset="0"/>
      <p:regular r:id="rId45"/>
      <p:bold r:id="rId46"/>
    </p:embeddedFont>
    <p:embeddedFont>
      <p:font typeface="Proxima Nova" panose="020B0604020202020204" charset="0"/>
      <p:regular r:id="rId47"/>
      <p:bold r:id="rId48"/>
      <p:italic r:id="rId49"/>
      <p:boldItalic r:id="rId50"/>
    </p:embeddedFont>
    <p:embeddedFont>
      <p:font typeface="Tahoma" panose="020B0604030504040204" pitchFamily="3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4664" autoAdjust="0"/>
  </p:normalViewPr>
  <p:slideViewPr>
    <p:cSldViewPr>
      <p:cViewPr varScale="1">
        <p:scale>
          <a:sx n="70" d="100"/>
          <a:sy n="70" d="100"/>
        </p:scale>
        <p:origin x="91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3541D-4CEE-49A4-8519-2B82EEEED882}" type="doc">
      <dgm:prSet loTypeId="urn:microsoft.com/office/officeart/2005/8/layout/process1" loCatId="process" qsTypeId="urn:microsoft.com/office/officeart/2005/8/quickstyle/simple4" qsCatId="simple" csTypeId="urn:microsoft.com/office/officeart/2005/8/colors/colorful4" csCatId="colorful"/>
      <dgm:spPr/>
      <dgm:t>
        <a:bodyPr/>
        <a:lstStyle/>
        <a:p>
          <a:endParaRPr lang="es-CL"/>
        </a:p>
      </dgm:t>
    </dgm:pt>
    <dgm:pt modelId="{98120F3E-4FB3-4B2C-872F-79AB29CC2779}">
      <dgm:prSet/>
      <dgm:spPr/>
      <dgm:t>
        <a:bodyPr/>
        <a:lstStyle/>
        <a:p>
          <a:r>
            <a:rPr lang="en-US" b="1" u="none" dirty="0">
              <a:latin typeface="Tahoma" panose="020B0604030504040204" pitchFamily="34" charset="0"/>
              <a:ea typeface="Tahoma" panose="020B0604030504040204" pitchFamily="34" charset="0"/>
              <a:cs typeface="Tahoma" panose="020B0604030504040204" pitchFamily="34" charset="0"/>
            </a:rPr>
            <a:t>SATISFACER NECESIDADES COMUNES</a:t>
          </a:r>
          <a:endParaRPr lang="es-CL" u="none" dirty="0">
            <a:latin typeface="Tahoma" panose="020B0604030504040204" pitchFamily="34" charset="0"/>
            <a:ea typeface="Tahoma" panose="020B0604030504040204" pitchFamily="34" charset="0"/>
            <a:cs typeface="Tahoma" panose="020B0604030504040204" pitchFamily="34" charset="0"/>
          </a:endParaRPr>
        </a:p>
      </dgm:t>
    </dgm:pt>
    <dgm:pt modelId="{7939E996-3F46-4233-9BE0-61E1268210EA}" type="parTrans" cxnId="{16751F3A-7C21-41BC-A97A-F41087D45B5C}">
      <dgm:prSet/>
      <dgm:spPr/>
      <dgm:t>
        <a:bodyPr/>
        <a:lstStyle/>
        <a:p>
          <a:endParaRPr lang="es-CL"/>
        </a:p>
      </dgm:t>
    </dgm:pt>
    <dgm:pt modelId="{BCE30B9A-B4ED-45BF-895A-5007719B9490}" type="sibTrans" cxnId="{16751F3A-7C21-41BC-A97A-F41087D45B5C}">
      <dgm:prSet/>
      <dgm:spPr/>
      <dgm:t>
        <a:bodyPr/>
        <a:lstStyle/>
        <a:p>
          <a:endParaRPr lang="es-CL"/>
        </a:p>
      </dgm:t>
    </dgm:pt>
    <dgm:pt modelId="{012EAE20-7435-4F7C-AE5A-76F679636526}">
      <dgm:prSet/>
      <dgm:spPr/>
      <dgm:t>
        <a:bodyPr/>
        <a:lstStyle/>
        <a:p>
          <a:r>
            <a:rPr lang="en-US" dirty="0" err="1">
              <a:latin typeface="Tahoma" panose="020B0604030504040204" pitchFamily="34" charset="0"/>
              <a:ea typeface="Tahoma" panose="020B0604030504040204" pitchFamily="34" charset="0"/>
              <a:cs typeface="Tahoma" panose="020B0604030504040204" pitchFamily="34" charset="0"/>
            </a:rPr>
            <a:t>Distintos</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Tipos</a:t>
          </a:r>
          <a:r>
            <a:rPr lang="en-US" dirty="0">
              <a:latin typeface="Tahoma" panose="020B0604030504040204" pitchFamily="34" charset="0"/>
              <a:ea typeface="Tahoma" panose="020B0604030504040204" pitchFamily="34" charset="0"/>
              <a:cs typeface="Tahoma" panose="020B0604030504040204" pitchFamily="34" charset="0"/>
            </a:rPr>
            <a:t> de </a:t>
          </a:r>
          <a:r>
            <a:rPr lang="en-US" dirty="0" err="1">
              <a:latin typeface="Tahoma" panose="020B0604030504040204" pitchFamily="34" charset="0"/>
              <a:ea typeface="Tahoma" panose="020B0604030504040204" pitchFamily="34" charset="0"/>
              <a:cs typeface="Tahoma" panose="020B0604030504040204" pitchFamily="34" charset="0"/>
            </a:rPr>
            <a:t>Cooperativas</a:t>
          </a:r>
          <a:endParaRPr lang="es-CL" dirty="0">
            <a:latin typeface="Tahoma" panose="020B0604030504040204" pitchFamily="34" charset="0"/>
            <a:ea typeface="Tahoma" panose="020B0604030504040204" pitchFamily="34" charset="0"/>
            <a:cs typeface="Tahoma" panose="020B0604030504040204" pitchFamily="34" charset="0"/>
          </a:endParaRPr>
        </a:p>
      </dgm:t>
    </dgm:pt>
    <dgm:pt modelId="{8E9204CB-647A-4008-A954-0DB8BF635AE8}" type="parTrans" cxnId="{5CBF313E-FFC8-4A24-90DC-1225F0ACA2A9}">
      <dgm:prSet/>
      <dgm:spPr/>
      <dgm:t>
        <a:bodyPr/>
        <a:lstStyle/>
        <a:p>
          <a:endParaRPr lang="es-CL"/>
        </a:p>
      </dgm:t>
    </dgm:pt>
    <dgm:pt modelId="{3DA0422E-5840-414F-A1C6-DDC1E4A5FADC}" type="sibTrans" cxnId="{5CBF313E-FFC8-4A24-90DC-1225F0ACA2A9}">
      <dgm:prSet/>
      <dgm:spPr/>
      <dgm:t>
        <a:bodyPr/>
        <a:lstStyle/>
        <a:p>
          <a:endParaRPr lang="es-CL"/>
        </a:p>
      </dgm:t>
    </dgm:pt>
    <dgm:pt modelId="{B62C8A93-09CC-41E6-AA09-4C0291E137E8}" type="pres">
      <dgm:prSet presAssocID="{AA43541D-4CEE-49A4-8519-2B82EEEED882}" presName="Name0" presStyleCnt="0">
        <dgm:presLayoutVars>
          <dgm:dir/>
          <dgm:resizeHandles val="exact"/>
        </dgm:presLayoutVars>
      </dgm:prSet>
      <dgm:spPr/>
    </dgm:pt>
    <dgm:pt modelId="{FDF79FF5-3FA3-43F4-B819-FB3A7DDA1948}" type="pres">
      <dgm:prSet presAssocID="{98120F3E-4FB3-4B2C-872F-79AB29CC2779}" presName="node" presStyleLbl="node1" presStyleIdx="0" presStyleCnt="2">
        <dgm:presLayoutVars>
          <dgm:bulletEnabled val="1"/>
        </dgm:presLayoutVars>
      </dgm:prSet>
      <dgm:spPr/>
    </dgm:pt>
    <dgm:pt modelId="{A785E1ED-3EB4-4DC3-8FD4-0C49BE8E6DE0}" type="pres">
      <dgm:prSet presAssocID="{BCE30B9A-B4ED-45BF-895A-5007719B9490}" presName="sibTrans" presStyleLbl="sibTrans2D1" presStyleIdx="0" presStyleCnt="1"/>
      <dgm:spPr/>
    </dgm:pt>
    <dgm:pt modelId="{5DF91410-3AC9-4A88-A2F2-2B855A91AF2E}" type="pres">
      <dgm:prSet presAssocID="{BCE30B9A-B4ED-45BF-895A-5007719B9490}" presName="connectorText" presStyleLbl="sibTrans2D1" presStyleIdx="0" presStyleCnt="1"/>
      <dgm:spPr/>
    </dgm:pt>
    <dgm:pt modelId="{6A4AC517-791B-466A-AB24-73CF0AC58739}" type="pres">
      <dgm:prSet presAssocID="{012EAE20-7435-4F7C-AE5A-76F679636526}" presName="node" presStyleLbl="node1" presStyleIdx="1" presStyleCnt="2">
        <dgm:presLayoutVars>
          <dgm:bulletEnabled val="1"/>
        </dgm:presLayoutVars>
      </dgm:prSet>
      <dgm:spPr/>
    </dgm:pt>
  </dgm:ptLst>
  <dgm:cxnLst>
    <dgm:cxn modelId="{16751F3A-7C21-41BC-A97A-F41087D45B5C}" srcId="{AA43541D-4CEE-49A4-8519-2B82EEEED882}" destId="{98120F3E-4FB3-4B2C-872F-79AB29CC2779}" srcOrd="0" destOrd="0" parTransId="{7939E996-3F46-4233-9BE0-61E1268210EA}" sibTransId="{BCE30B9A-B4ED-45BF-895A-5007719B9490}"/>
    <dgm:cxn modelId="{5CBF313E-FFC8-4A24-90DC-1225F0ACA2A9}" srcId="{AA43541D-4CEE-49A4-8519-2B82EEEED882}" destId="{012EAE20-7435-4F7C-AE5A-76F679636526}" srcOrd="1" destOrd="0" parTransId="{8E9204CB-647A-4008-A954-0DB8BF635AE8}" sibTransId="{3DA0422E-5840-414F-A1C6-DDC1E4A5FADC}"/>
    <dgm:cxn modelId="{91442749-BA04-43D2-A19E-897301C08DB4}" type="presOf" srcId="{BCE30B9A-B4ED-45BF-895A-5007719B9490}" destId="{5DF91410-3AC9-4A88-A2F2-2B855A91AF2E}" srcOrd="1" destOrd="0" presId="urn:microsoft.com/office/officeart/2005/8/layout/process1"/>
    <dgm:cxn modelId="{A6FD5B69-E33B-40F2-AE19-2C8752ACF844}" type="presOf" srcId="{BCE30B9A-B4ED-45BF-895A-5007719B9490}" destId="{A785E1ED-3EB4-4DC3-8FD4-0C49BE8E6DE0}" srcOrd="0" destOrd="0" presId="urn:microsoft.com/office/officeart/2005/8/layout/process1"/>
    <dgm:cxn modelId="{CC7FE549-84EA-43D1-AB66-494A35422F5E}" type="presOf" srcId="{AA43541D-4CEE-49A4-8519-2B82EEEED882}" destId="{B62C8A93-09CC-41E6-AA09-4C0291E137E8}" srcOrd="0" destOrd="0" presId="urn:microsoft.com/office/officeart/2005/8/layout/process1"/>
    <dgm:cxn modelId="{0C51548F-70EE-4E92-9CA5-BDC2D4D7EE13}" type="presOf" srcId="{98120F3E-4FB3-4B2C-872F-79AB29CC2779}" destId="{FDF79FF5-3FA3-43F4-B819-FB3A7DDA1948}" srcOrd="0" destOrd="0" presId="urn:microsoft.com/office/officeart/2005/8/layout/process1"/>
    <dgm:cxn modelId="{7BF2BAF9-9839-40FF-8FAB-A1EAE0AB928B}" type="presOf" srcId="{012EAE20-7435-4F7C-AE5A-76F679636526}" destId="{6A4AC517-791B-466A-AB24-73CF0AC58739}" srcOrd="0" destOrd="0" presId="urn:microsoft.com/office/officeart/2005/8/layout/process1"/>
    <dgm:cxn modelId="{FD91B03B-DDAE-4407-83AE-B2A6EBD8B7BF}" type="presParOf" srcId="{B62C8A93-09CC-41E6-AA09-4C0291E137E8}" destId="{FDF79FF5-3FA3-43F4-B819-FB3A7DDA1948}" srcOrd="0" destOrd="0" presId="urn:microsoft.com/office/officeart/2005/8/layout/process1"/>
    <dgm:cxn modelId="{8413323D-7857-4A27-8AD6-01C8C6B22696}" type="presParOf" srcId="{B62C8A93-09CC-41E6-AA09-4C0291E137E8}" destId="{A785E1ED-3EB4-4DC3-8FD4-0C49BE8E6DE0}" srcOrd="1" destOrd="0" presId="urn:microsoft.com/office/officeart/2005/8/layout/process1"/>
    <dgm:cxn modelId="{A4917A54-FE8E-409C-BC0C-0E0F2281DC83}" type="presParOf" srcId="{A785E1ED-3EB4-4DC3-8FD4-0C49BE8E6DE0}" destId="{5DF91410-3AC9-4A88-A2F2-2B855A91AF2E}" srcOrd="0" destOrd="0" presId="urn:microsoft.com/office/officeart/2005/8/layout/process1"/>
    <dgm:cxn modelId="{20A22D2B-6600-4CE1-BC33-0106E781CD09}" type="presParOf" srcId="{B62C8A93-09CC-41E6-AA09-4C0291E137E8}" destId="{6A4AC517-791B-466A-AB24-73CF0AC58739}"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775A7B-0C29-421B-940B-80692682A8B9}" type="doc">
      <dgm:prSet loTypeId="urn:microsoft.com/office/officeart/2005/8/layout/bProcess3" loCatId="process" qsTypeId="urn:microsoft.com/office/officeart/2005/8/quickstyle/simple2" qsCatId="simple" csTypeId="urn:microsoft.com/office/officeart/2005/8/colors/accent0_3" csCatId="mainScheme" phldr="1"/>
      <dgm:spPr/>
      <dgm:t>
        <a:bodyPr/>
        <a:lstStyle/>
        <a:p>
          <a:endParaRPr lang="es-CL"/>
        </a:p>
      </dgm:t>
    </dgm:pt>
    <dgm:pt modelId="{7FC5032A-8D7C-4C87-98BC-4CACEB4D0DAA}">
      <dgm:prSet phldrT="[Texto]" custT="1"/>
      <dgm:spPr/>
      <dgm:t>
        <a:bodyPr/>
        <a:lstStyle/>
        <a:p>
          <a:pPr algn="ctr"/>
          <a:r>
            <a:rPr lang="es-ES" sz="1800" b="1" dirty="0">
              <a:latin typeface="Tahoma" panose="020B0604030504040204" pitchFamily="34" charset="0"/>
              <a:ea typeface="Tahoma" panose="020B0604030504040204" pitchFamily="34" charset="0"/>
              <a:cs typeface="Tahoma" panose="020B0604030504040204" pitchFamily="34" charset="0"/>
            </a:rPr>
            <a:t>Definición y programación del Plan de Trabajo de la Incubadora</a:t>
          </a:r>
          <a:endParaRPr lang="es-CL" sz="1800" b="1" dirty="0">
            <a:latin typeface="Tahoma" panose="020B0604030504040204" pitchFamily="34" charset="0"/>
            <a:ea typeface="Tahoma" panose="020B0604030504040204" pitchFamily="34" charset="0"/>
            <a:cs typeface="Tahoma" panose="020B0604030504040204" pitchFamily="34" charset="0"/>
          </a:endParaRPr>
        </a:p>
      </dgm:t>
    </dgm:pt>
    <dgm:pt modelId="{2E9B82CF-025B-42C5-B4E0-51359A78A934}" type="parTrans" cxnId="{75E96694-AACD-4DDD-AB39-F98B3802410D}">
      <dgm:prSet/>
      <dgm:spPr/>
      <dgm:t>
        <a:bodyPr/>
        <a:lstStyle/>
        <a:p>
          <a:pPr algn="ctr"/>
          <a:endParaRPr lang="es-CL" sz="1000" b="1">
            <a:latin typeface="Proxima Nova" panose="020B0604020202020204" charset="0"/>
            <a:cs typeface="Arial" panose="020B0604020202020204" pitchFamily="34" charset="0"/>
          </a:endParaRPr>
        </a:p>
      </dgm:t>
    </dgm:pt>
    <dgm:pt modelId="{09E05786-AE3D-4C3E-AADF-883B66EF25BA}" type="sibTrans" cxnId="{75E96694-AACD-4DDD-AB39-F98B3802410D}">
      <dgm:prSet custT="1"/>
      <dgm:spPr/>
      <dgm:t>
        <a:bodyPr/>
        <a:lstStyle/>
        <a:p>
          <a:pPr algn="ctr"/>
          <a:endParaRPr lang="es-CL" sz="1800" b="1">
            <a:latin typeface="Tahoma" panose="020B0604030504040204" pitchFamily="34" charset="0"/>
            <a:ea typeface="Tahoma" panose="020B0604030504040204" pitchFamily="34" charset="0"/>
            <a:cs typeface="Tahoma" panose="020B0604030504040204" pitchFamily="34" charset="0"/>
          </a:endParaRPr>
        </a:p>
      </dgm:t>
    </dgm:pt>
    <dgm:pt modelId="{9C4BC4DD-ED61-4D53-B3D1-6C3200ADE9F4}">
      <dgm:prSet phldrT="[Texto]" custT="1"/>
      <dgm:spPr/>
      <dgm:t>
        <a:bodyPr/>
        <a:lstStyle/>
        <a:p>
          <a:pPr algn="ctr"/>
          <a:r>
            <a:rPr lang="es-ES" sz="1800" b="1" dirty="0">
              <a:latin typeface="Tahoma" panose="020B0604030504040204" pitchFamily="34" charset="0"/>
              <a:ea typeface="Tahoma" panose="020B0604030504040204" pitchFamily="34" charset="0"/>
              <a:cs typeface="Tahoma" panose="020B0604030504040204" pitchFamily="34" charset="0"/>
            </a:rPr>
            <a:t>Convocatoria y difusión de participantes</a:t>
          </a:r>
          <a:endParaRPr lang="es-CL" sz="1800" b="1" dirty="0">
            <a:latin typeface="Tahoma" panose="020B0604030504040204" pitchFamily="34" charset="0"/>
            <a:ea typeface="Tahoma" panose="020B0604030504040204" pitchFamily="34" charset="0"/>
            <a:cs typeface="Tahoma" panose="020B0604030504040204" pitchFamily="34" charset="0"/>
          </a:endParaRPr>
        </a:p>
      </dgm:t>
    </dgm:pt>
    <dgm:pt modelId="{B42581F4-44E5-4754-9AA9-CF7F8DBDACB0}" type="parTrans" cxnId="{A03F90A8-8EDD-42A4-8C28-467FD040A4F0}">
      <dgm:prSet/>
      <dgm:spPr/>
      <dgm:t>
        <a:bodyPr/>
        <a:lstStyle/>
        <a:p>
          <a:pPr algn="ctr"/>
          <a:endParaRPr lang="es-CL" sz="1000" b="1">
            <a:latin typeface="Proxima Nova" panose="020B0604020202020204" charset="0"/>
            <a:cs typeface="Arial" panose="020B0604020202020204" pitchFamily="34" charset="0"/>
          </a:endParaRPr>
        </a:p>
      </dgm:t>
    </dgm:pt>
    <dgm:pt modelId="{41E64809-144F-491F-B6E0-2FD23B9786E1}" type="sibTrans" cxnId="{A03F90A8-8EDD-42A4-8C28-467FD040A4F0}">
      <dgm:prSet custT="1"/>
      <dgm:spPr/>
      <dgm:t>
        <a:bodyPr/>
        <a:lstStyle/>
        <a:p>
          <a:pPr algn="ctr"/>
          <a:endParaRPr lang="es-CL" sz="1800" b="1">
            <a:latin typeface="Tahoma" panose="020B0604030504040204" pitchFamily="34" charset="0"/>
            <a:ea typeface="Tahoma" panose="020B0604030504040204" pitchFamily="34" charset="0"/>
            <a:cs typeface="Tahoma" panose="020B0604030504040204" pitchFamily="34" charset="0"/>
          </a:endParaRPr>
        </a:p>
      </dgm:t>
    </dgm:pt>
    <dgm:pt modelId="{E8FBB58A-2283-4B91-BBBC-5DA521229829}">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Instrumento de Caracterización de Emprendimiento Asociativo</a:t>
          </a:r>
        </a:p>
      </dgm:t>
    </dgm:pt>
    <dgm:pt modelId="{BFC77B80-0D02-426E-8E0D-CE4436332676}" type="parTrans" cxnId="{543C2DFA-46BF-4496-B8F0-971F7E96D7C1}">
      <dgm:prSet/>
      <dgm:spPr/>
      <dgm:t>
        <a:bodyPr/>
        <a:lstStyle/>
        <a:p>
          <a:pPr algn="ctr"/>
          <a:endParaRPr lang="es-CL" sz="1000" b="1">
            <a:latin typeface="Proxima Nova" panose="020B0604020202020204" charset="0"/>
            <a:cs typeface="Arial" panose="020B0604020202020204" pitchFamily="34" charset="0"/>
          </a:endParaRPr>
        </a:p>
      </dgm:t>
    </dgm:pt>
    <dgm:pt modelId="{26757903-CC5E-44F3-AE67-08DF67C5096A}" type="sibTrans" cxnId="{543C2DFA-46BF-4496-B8F0-971F7E96D7C1}">
      <dgm:prSet custT="1"/>
      <dgm:spPr/>
      <dgm:t>
        <a:bodyPr/>
        <a:lstStyle/>
        <a:p>
          <a:pPr algn="ctr"/>
          <a:endParaRPr lang="es-CL" sz="1800" b="1">
            <a:latin typeface="Tahoma" panose="020B0604030504040204" pitchFamily="34" charset="0"/>
            <a:ea typeface="Tahoma" panose="020B0604030504040204" pitchFamily="34" charset="0"/>
            <a:cs typeface="Tahoma" panose="020B0604030504040204" pitchFamily="34" charset="0"/>
          </a:endParaRPr>
        </a:p>
      </dgm:t>
    </dgm:pt>
    <dgm:pt modelId="{7B6CF7D7-5325-4886-9390-2655EEA8C1CF}">
      <dgm:prSet phldrT="[Texto]" custT="1"/>
      <dgm:spPr/>
      <dgm:t>
        <a:bodyPr/>
        <a:lstStyle/>
        <a:p>
          <a:pPr algn="ctr"/>
          <a:r>
            <a:rPr lang="es-ES" sz="1800" b="1" dirty="0">
              <a:latin typeface="Tahoma" panose="020B0604030504040204" pitchFamily="34" charset="0"/>
              <a:ea typeface="Tahoma" panose="020B0604030504040204" pitchFamily="34" charset="0"/>
              <a:cs typeface="Tahoma" panose="020B0604030504040204" pitchFamily="34" charset="0"/>
            </a:rPr>
            <a:t>Capacitaciones y Talleres hacia Agrupaciones</a:t>
          </a:r>
          <a:endParaRPr lang="es-CL" sz="1800" b="1" dirty="0">
            <a:latin typeface="Tahoma" panose="020B0604030504040204" pitchFamily="34" charset="0"/>
            <a:ea typeface="Tahoma" panose="020B0604030504040204" pitchFamily="34" charset="0"/>
            <a:cs typeface="Tahoma" panose="020B0604030504040204" pitchFamily="34" charset="0"/>
          </a:endParaRPr>
        </a:p>
      </dgm:t>
    </dgm:pt>
    <dgm:pt modelId="{3E844810-8C2A-4B92-AAA6-174A53E41A25}" type="parTrans" cxnId="{13BCDE6A-7999-44FF-9B0E-C9F912D1FC9E}">
      <dgm:prSet/>
      <dgm:spPr/>
      <dgm:t>
        <a:bodyPr/>
        <a:lstStyle/>
        <a:p>
          <a:pPr algn="ctr"/>
          <a:endParaRPr lang="es-CL" sz="1000" b="1">
            <a:latin typeface="Proxima Nova" panose="020B0604020202020204" charset="0"/>
            <a:cs typeface="Arial" panose="020B0604020202020204" pitchFamily="34" charset="0"/>
          </a:endParaRPr>
        </a:p>
      </dgm:t>
    </dgm:pt>
    <dgm:pt modelId="{6EADA9FF-865C-4ECB-A88F-C7B75DE7E9AB}" type="sibTrans" cxnId="{13BCDE6A-7999-44FF-9B0E-C9F912D1FC9E}">
      <dgm:prSet custT="1"/>
      <dgm:spPr/>
      <dgm:t>
        <a:bodyPr/>
        <a:lstStyle/>
        <a:p>
          <a:pPr algn="ctr"/>
          <a:endParaRPr lang="es-CL" sz="1800" b="1">
            <a:latin typeface="Tahoma" panose="020B0604030504040204" pitchFamily="34" charset="0"/>
            <a:ea typeface="Tahoma" panose="020B0604030504040204" pitchFamily="34" charset="0"/>
            <a:cs typeface="Tahoma" panose="020B0604030504040204" pitchFamily="34" charset="0"/>
          </a:endParaRPr>
        </a:p>
      </dgm:t>
    </dgm:pt>
    <dgm:pt modelId="{8B2DB4C6-C184-4C37-9AF4-8A06A879F181}">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Evaluación y Resultados Preliminares</a:t>
          </a:r>
        </a:p>
      </dgm:t>
    </dgm:pt>
    <dgm:pt modelId="{0D43510B-998F-4225-8A3A-B24AD9BF8B8F}" type="parTrans" cxnId="{51F12E4F-61A6-42F6-BF58-9597617F460E}">
      <dgm:prSet/>
      <dgm:spPr/>
      <dgm:t>
        <a:bodyPr/>
        <a:lstStyle/>
        <a:p>
          <a:pPr algn="ctr"/>
          <a:endParaRPr lang="es-CL" sz="1000" b="1">
            <a:latin typeface="Proxima Nova" panose="020B0604020202020204" charset="0"/>
            <a:cs typeface="Arial" panose="020B0604020202020204" pitchFamily="34" charset="0"/>
          </a:endParaRPr>
        </a:p>
      </dgm:t>
    </dgm:pt>
    <dgm:pt modelId="{D91FE975-5143-41E5-87E3-F7412814FDE4}" type="sibTrans" cxnId="{51F12E4F-61A6-42F6-BF58-9597617F460E}">
      <dgm:prSet/>
      <dgm:spPr/>
      <dgm:t>
        <a:bodyPr/>
        <a:lstStyle/>
        <a:p>
          <a:pPr algn="ctr"/>
          <a:endParaRPr lang="es-CL" sz="1000" b="1">
            <a:latin typeface="Proxima Nova" panose="020B0604020202020204" charset="0"/>
            <a:cs typeface="Arial" panose="020B0604020202020204" pitchFamily="34" charset="0"/>
          </a:endParaRPr>
        </a:p>
      </dgm:t>
    </dgm:pt>
    <dgm:pt modelId="{6A614F80-829F-4784-9913-ACCAF94787E5}">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Estrategias Metodológicas de Orientación Sociolaboral para </a:t>
          </a:r>
          <a:r>
            <a:rPr lang="es-CL" sz="1800" b="1" dirty="0" err="1">
              <a:latin typeface="Tahoma" panose="020B0604030504040204" pitchFamily="34" charset="0"/>
              <a:ea typeface="Tahoma" panose="020B0604030504040204" pitchFamily="34" charset="0"/>
              <a:cs typeface="Tahoma" panose="020B0604030504040204" pitchFamily="34" charset="0"/>
            </a:rPr>
            <a:t>PcD</a:t>
          </a:r>
          <a:endParaRPr lang="es-CL" sz="1800" b="1" dirty="0">
            <a:latin typeface="Tahoma" panose="020B0604030504040204" pitchFamily="34" charset="0"/>
            <a:ea typeface="Tahoma" panose="020B0604030504040204" pitchFamily="34" charset="0"/>
            <a:cs typeface="Tahoma" panose="020B0604030504040204" pitchFamily="34" charset="0"/>
          </a:endParaRPr>
        </a:p>
      </dgm:t>
    </dgm:pt>
    <dgm:pt modelId="{312B7024-8C31-4F36-8D2F-7CF7F449405D}" type="parTrans" cxnId="{FEB75333-34B5-4CDE-8D2D-51ACDAAA4736}">
      <dgm:prSet/>
      <dgm:spPr/>
      <dgm:t>
        <a:bodyPr/>
        <a:lstStyle/>
        <a:p>
          <a:pPr algn="ctr"/>
          <a:endParaRPr lang="es-CL" sz="1000">
            <a:latin typeface="Proxima Nova" panose="020B0604020202020204" charset="0"/>
            <a:cs typeface="Arial" panose="020B0604020202020204" pitchFamily="34" charset="0"/>
          </a:endParaRPr>
        </a:p>
      </dgm:t>
    </dgm:pt>
    <dgm:pt modelId="{38FFFF3B-FD4C-4237-834C-A0B7A5DA005B}" type="sibTrans" cxnId="{FEB75333-34B5-4CDE-8D2D-51ACDAAA4736}">
      <dgm:prSet custT="1"/>
      <dgm:spPr/>
      <dgm:t>
        <a:bodyPr/>
        <a:lstStyle/>
        <a:p>
          <a:pPr algn="ctr"/>
          <a:endParaRPr lang="es-CL" sz="1800">
            <a:latin typeface="Tahoma" panose="020B0604030504040204" pitchFamily="34" charset="0"/>
            <a:ea typeface="Tahoma" panose="020B0604030504040204" pitchFamily="34" charset="0"/>
            <a:cs typeface="Tahoma" panose="020B0604030504040204" pitchFamily="34" charset="0"/>
          </a:endParaRPr>
        </a:p>
      </dgm:t>
    </dgm:pt>
    <dgm:pt modelId="{A0E981BF-032A-4875-BE8F-E313623E7C25}">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Monitoreo y Seguimiento de las iniciativas</a:t>
          </a:r>
        </a:p>
      </dgm:t>
    </dgm:pt>
    <dgm:pt modelId="{F652D5B6-8179-4093-A362-2F8B4590500E}" type="parTrans" cxnId="{57710A3B-A1A6-4CD6-92CF-F75CDA3FBF6D}">
      <dgm:prSet/>
      <dgm:spPr/>
      <dgm:t>
        <a:bodyPr/>
        <a:lstStyle/>
        <a:p>
          <a:pPr algn="ctr"/>
          <a:endParaRPr lang="es-CL" sz="1000">
            <a:latin typeface="Proxima Nova" panose="020B0604020202020204" charset="0"/>
            <a:cs typeface="Arial" panose="020B0604020202020204" pitchFamily="34" charset="0"/>
          </a:endParaRPr>
        </a:p>
      </dgm:t>
    </dgm:pt>
    <dgm:pt modelId="{2FA13304-4DF8-47F9-B286-45D4C556E82C}" type="sibTrans" cxnId="{57710A3B-A1A6-4CD6-92CF-F75CDA3FBF6D}">
      <dgm:prSet custT="1"/>
      <dgm:spPr/>
      <dgm:t>
        <a:bodyPr/>
        <a:lstStyle/>
        <a:p>
          <a:pPr algn="ctr"/>
          <a:endParaRPr lang="es-CL" sz="1800">
            <a:latin typeface="Tahoma" panose="020B0604030504040204" pitchFamily="34" charset="0"/>
            <a:ea typeface="Tahoma" panose="020B0604030504040204" pitchFamily="34" charset="0"/>
            <a:cs typeface="Tahoma" panose="020B0604030504040204" pitchFamily="34" charset="0"/>
          </a:endParaRPr>
        </a:p>
      </dgm:t>
    </dgm:pt>
    <dgm:pt modelId="{32DAC08C-C693-441C-A087-04C307D80690}">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Formalización de las Cooperativas Inclusivas</a:t>
          </a:r>
        </a:p>
      </dgm:t>
    </dgm:pt>
    <dgm:pt modelId="{636D1DFF-2B9A-4C3D-8151-1CB927681D92}" type="parTrans" cxnId="{EA5D33F2-7FE0-4D21-A757-82E8D9C33081}">
      <dgm:prSet/>
      <dgm:spPr/>
      <dgm:t>
        <a:bodyPr/>
        <a:lstStyle/>
        <a:p>
          <a:endParaRPr lang="es-CL" sz="1000">
            <a:latin typeface="Proxima Nova" panose="020B0604020202020204" charset="0"/>
          </a:endParaRPr>
        </a:p>
      </dgm:t>
    </dgm:pt>
    <dgm:pt modelId="{D618B212-E988-41F8-BF14-AE7A309CF356}" type="sibTrans" cxnId="{EA5D33F2-7FE0-4D21-A757-82E8D9C33081}">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935AA3D1-C577-4FFC-BE6E-3794B1E2E79A}">
      <dgm:prSet phldrT="[Texto]" custT="1"/>
      <dgm:spPr/>
      <dgm:t>
        <a:bodyPr/>
        <a:lstStyle/>
        <a:p>
          <a:pPr algn="ctr"/>
          <a:r>
            <a:rPr lang="es-CL" sz="1800" b="1">
              <a:latin typeface="Tahoma" panose="020B0604030504040204" pitchFamily="34" charset="0"/>
              <a:ea typeface="Tahoma" panose="020B0604030504040204" pitchFamily="34" charset="0"/>
              <a:cs typeface="Tahoma" panose="020B0604030504040204" pitchFamily="34" charset="0"/>
            </a:rPr>
            <a:t>Sistematización y Difusión de las iniciativas</a:t>
          </a:r>
        </a:p>
      </dgm:t>
    </dgm:pt>
    <dgm:pt modelId="{DFF5AA9F-B18E-495A-9931-647C742226AB}" type="parTrans" cxnId="{88E58ED9-0AB5-4DE7-8BF6-9B4B0C618ABB}">
      <dgm:prSet/>
      <dgm:spPr/>
      <dgm:t>
        <a:bodyPr/>
        <a:lstStyle/>
        <a:p>
          <a:endParaRPr lang="es-CL" sz="1000">
            <a:latin typeface="Proxima Nova" panose="020B0604020202020204" charset="0"/>
          </a:endParaRPr>
        </a:p>
      </dgm:t>
    </dgm:pt>
    <dgm:pt modelId="{F39E288C-3407-4A09-B8FF-CE2F9BDAF1FC}" type="sibTrans" cxnId="{88E58ED9-0AB5-4DE7-8BF6-9B4B0C618ABB}">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641536FC-6B93-4348-9764-0DBC1DC9E898}">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Ruta Pedagógica Municipal</a:t>
          </a:r>
        </a:p>
      </dgm:t>
    </dgm:pt>
    <dgm:pt modelId="{070A0925-1AF6-425B-A836-CBB35852287A}" type="parTrans" cxnId="{A264F5A9-45BC-400D-A1AC-A35165F914DA}">
      <dgm:prSet/>
      <dgm:spPr/>
      <dgm:t>
        <a:bodyPr/>
        <a:lstStyle/>
        <a:p>
          <a:endParaRPr lang="es-CL" sz="1000">
            <a:latin typeface="Proxima Nova" panose="020B0604020202020204" charset="0"/>
          </a:endParaRPr>
        </a:p>
      </dgm:t>
    </dgm:pt>
    <dgm:pt modelId="{0769B3B2-0C9C-4CA5-8E15-7EFC89278384}" type="sibTrans" cxnId="{A264F5A9-45BC-400D-A1AC-A35165F914DA}">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0F8B04CE-A4DC-4E00-9051-0BE3C4071525}">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Presentación Equipo Incuba </a:t>
          </a:r>
          <a:r>
            <a:rPr lang="es-CL" sz="1800" b="1" dirty="0" err="1">
              <a:latin typeface="Tahoma" panose="020B0604030504040204" pitchFamily="34" charset="0"/>
              <a:ea typeface="Tahoma" panose="020B0604030504040204" pitchFamily="34" charset="0"/>
              <a:cs typeface="Tahoma" panose="020B0604030504040204" pitchFamily="34" charset="0"/>
            </a:rPr>
            <a:t>CoopInclusivas</a:t>
          </a:r>
          <a:endParaRPr lang="es-CL" sz="1800" b="1" dirty="0">
            <a:latin typeface="Tahoma" panose="020B0604030504040204" pitchFamily="34" charset="0"/>
            <a:ea typeface="Tahoma" panose="020B0604030504040204" pitchFamily="34" charset="0"/>
            <a:cs typeface="Tahoma" panose="020B0604030504040204" pitchFamily="34" charset="0"/>
          </a:endParaRPr>
        </a:p>
      </dgm:t>
    </dgm:pt>
    <dgm:pt modelId="{5DF5378A-BBE7-4081-9706-CC1C1446B010}" type="parTrans" cxnId="{AB6D8FCE-0B1A-4368-BBA8-75C6F2FE6B33}">
      <dgm:prSet/>
      <dgm:spPr/>
      <dgm:t>
        <a:bodyPr/>
        <a:lstStyle/>
        <a:p>
          <a:endParaRPr lang="es-CL" sz="1000">
            <a:latin typeface="Proxima Nova" panose="020B0604020202020204" charset="0"/>
          </a:endParaRPr>
        </a:p>
      </dgm:t>
    </dgm:pt>
    <dgm:pt modelId="{C5CEF21E-8739-45B1-BD3E-D567BD376015}" type="sibTrans" cxnId="{AB6D8FCE-0B1A-4368-BBA8-75C6F2FE6B33}">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F390CF4A-967F-41BD-B904-4837315D4B08}">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Definición del Rubro de las Cooperativas</a:t>
          </a:r>
        </a:p>
      </dgm:t>
    </dgm:pt>
    <dgm:pt modelId="{86EFAF29-4D94-4F49-AB0B-F9BD12B0FE8D}" type="parTrans" cxnId="{6C29E5A8-58C4-4007-8DDE-1B4118ABD555}">
      <dgm:prSet/>
      <dgm:spPr/>
      <dgm:t>
        <a:bodyPr/>
        <a:lstStyle/>
        <a:p>
          <a:endParaRPr lang="es-CL" sz="1000">
            <a:latin typeface="Proxima Nova" panose="020B0604020202020204" charset="0"/>
          </a:endParaRPr>
        </a:p>
      </dgm:t>
    </dgm:pt>
    <dgm:pt modelId="{49A1FCE5-5DF4-4036-850D-366AC1CAF7B7}" type="sibTrans" cxnId="{6C29E5A8-58C4-4007-8DDE-1B4118ABD555}">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C9A42D29-4F10-45CD-AB0A-A501F6B3FCD2}">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Capacitación en Aspectos Legales, Tributarios y Contables</a:t>
          </a:r>
        </a:p>
      </dgm:t>
    </dgm:pt>
    <dgm:pt modelId="{10CD7E6E-DA92-45B4-AEC2-B01F28ED209A}" type="parTrans" cxnId="{459A8A00-4CD6-4E1A-97B0-3745635A18B7}">
      <dgm:prSet/>
      <dgm:spPr/>
      <dgm:t>
        <a:bodyPr/>
        <a:lstStyle/>
        <a:p>
          <a:endParaRPr lang="es-CL" sz="1000">
            <a:latin typeface="Proxima Nova" panose="020B0604020202020204" charset="0"/>
          </a:endParaRPr>
        </a:p>
      </dgm:t>
    </dgm:pt>
    <dgm:pt modelId="{B8AE4DF3-51B2-4899-876A-EBAC221E7B7C}" type="sibTrans" cxnId="{459A8A00-4CD6-4E1A-97B0-3745635A18B7}">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E37B54CC-BBF8-4C94-A58F-463AA0442737}">
      <dgm:prSet phldrT="[Texto]" custT="1"/>
      <dgm:spPr/>
      <dgm:t>
        <a:bodyPr/>
        <a:lstStyle/>
        <a:p>
          <a:pPr algn="ctr"/>
          <a:r>
            <a:rPr lang="es-CL" sz="1800" b="1" dirty="0">
              <a:latin typeface="Tahoma" panose="020B0604030504040204" pitchFamily="34" charset="0"/>
              <a:ea typeface="Tahoma" panose="020B0604030504040204" pitchFamily="34" charset="0"/>
              <a:cs typeface="Tahoma" panose="020B0604030504040204" pitchFamily="34" charset="0"/>
            </a:rPr>
            <a:t>Presentación ante Autoridades y Direcciones Municipales</a:t>
          </a:r>
        </a:p>
      </dgm:t>
    </dgm:pt>
    <dgm:pt modelId="{B19418EB-5A6D-413E-AF66-A92CE913B87F}" type="parTrans" cxnId="{F07BFBE8-804B-4521-B85D-C04CBEE25705}">
      <dgm:prSet/>
      <dgm:spPr/>
      <dgm:t>
        <a:bodyPr/>
        <a:lstStyle/>
        <a:p>
          <a:endParaRPr lang="es-CL" sz="1000">
            <a:latin typeface="Proxima Nova" panose="020B0604020202020204" charset="0"/>
          </a:endParaRPr>
        </a:p>
      </dgm:t>
    </dgm:pt>
    <dgm:pt modelId="{38AF0B36-7DE8-4E5C-874E-CF5FEF776479}" type="sibTrans" cxnId="{F07BFBE8-804B-4521-B85D-C04CBEE25705}">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20EF2E8C-7F14-4148-893B-AEBFDE3D9D39}">
      <dgm:prSet phldrT="[Texto]" custT="1"/>
      <dgm:spPr/>
      <dgm:t>
        <a:bodyPr/>
        <a:lstStyle/>
        <a:p>
          <a:pPr algn="ctr"/>
          <a:r>
            <a:rPr lang="es-ES" sz="1800" b="1" dirty="0">
              <a:latin typeface="Tahoma" panose="020B0604030504040204" pitchFamily="34" charset="0"/>
              <a:ea typeface="Tahoma" panose="020B0604030504040204" pitchFamily="34" charset="0"/>
              <a:cs typeface="Tahoma" panose="020B0604030504040204" pitchFamily="34" charset="0"/>
            </a:rPr>
            <a:t>Capacitación en Aspectos Comerciales, Comunicacionales y de Marketing</a:t>
          </a:r>
          <a:endParaRPr lang="es-CL" sz="1800" b="1" dirty="0">
            <a:latin typeface="Tahoma" panose="020B0604030504040204" pitchFamily="34" charset="0"/>
            <a:ea typeface="Tahoma" panose="020B0604030504040204" pitchFamily="34" charset="0"/>
            <a:cs typeface="Tahoma" panose="020B0604030504040204" pitchFamily="34" charset="0"/>
          </a:endParaRPr>
        </a:p>
      </dgm:t>
    </dgm:pt>
    <dgm:pt modelId="{855155E7-2214-4ADC-A1B4-43D809D14E51}" type="parTrans" cxnId="{889B6A5D-9785-45F3-ABBC-2B3AB482E3F3}">
      <dgm:prSet/>
      <dgm:spPr/>
      <dgm:t>
        <a:bodyPr/>
        <a:lstStyle/>
        <a:p>
          <a:endParaRPr lang="es-CL" sz="1000">
            <a:latin typeface="Proxima Nova" panose="020B0604020202020204" charset="0"/>
          </a:endParaRPr>
        </a:p>
      </dgm:t>
    </dgm:pt>
    <dgm:pt modelId="{15C31D61-01D9-45C2-A7D9-43DD3FA65D9D}" type="sibTrans" cxnId="{889B6A5D-9785-45F3-ABBC-2B3AB482E3F3}">
      <dgm:prSet custT="1"/>
      <dgm:spPr/>
      <dgm:t>
        <a:bodyPr/>
        <a:lstStyle/>
        <a:p>
          <a:endParaRPr lang="es-CL" sz="1800">
            <a:latin typeface="Tahoma" panose="020B0604030504040204" pitchFamily="34" charset="0"/>
            <a:ea typeface="Tahoma" panose="020B0604030504040204" pitchFamily="34" charset="0"/>
            <a:cs typeface="Tahoma" panose="020B0604030504040204" pitchFamily="34" charset="0"/>
          </a:endParaRPr>
        </a:p>
      </dgm:t>
    </dgm:pt>
    <dgm:pt modelId="{323D5999-3745-41D9-A534-5EB1F605D38F}" type="pres">
      <dgm:prSet presAssocID="{02775A7B-0C29-421B-940B-80692682A8B9}" presName="Name0" presStyleCnt="0">
        <dgm:presLayoutVars>
          <dgm:dir/>
          <dgm:resizeHandles val="exact"/>
        </dgm:presLayoutVars>
      </dgm:prSet>
      <dgm:spPr/>
    </dgm:pt>
    <dgm:pt modelId="{D5657C48-3216-4879-B6A9-8122FB5CE071}" type="pres">
      <dgm:prSet presAssocID="{0F8B04CE-A4DC-4E00-9051-0BE3C4071525}" presName="node" presStyleLbl="node1" presStyleIdx="0" presStyleCnt="15">
        <dgm:presLayoutVars>
          <dgm:bulletEnabled val="1"/>
        </dgm:presLayoutVars>
      </dgm:prSet>
      <dgm:spPr/>
    </dgm:pt>
    <dgm:pt modelId="{4F36AD44-2730-4AE5-80A6-797650250F92}" type="pres">
      <dgm:prSet presAssocID="{C5CEF21E-8739-45B1-BD3E-D567BD376015}" presName="sibTrans" presStyleLbl="sibTrans1D1" presStyleIdx="0" presStyleCnt="14"/>
      <dgm:spPr/>
    </dgm:pt>
    <dgm:pt modelId="{F5702603-3655-44DB-9472-901547D388C4}" type="pres">
      <dgm:prSet presAssocID="{C5CEF21E-8739-45B1-BD3E-D567BD376015}" presName="connectorText" presStyleLbl="sibTrans1D1" presStyleIdx="0" presStyleCnt="14"/>
      <dgm:spPr/>
    </dgm:pt>
    <dgm:pt modelId="{3387F30D-DAB0-4256-A086-3EDFE5AB895A}" type="pres">
      <dgm:prSet presAssocID="{641536FC-6B93-4348-9764-0DBC1DC9E898}" presName="node" presStyleLbl="node1" presStyleIdx="1" presStyleCnt="15">
        <dgm:presLayoutVars>
          <dgm:bulletEnabled val="1"/>
        </dgm:presLayoutVars>
      </dgm:prSet>
      <dgm:spPr/>
    </dgm:pt>
    <dgm:pt modelId="{35019314-16A9-413A-9C81-F854D1C917FF}" type="pres">
      <dgm:prSet presAssocID="{0769B3B2-0C9C-4CA5-8E15-7EFC89278384}" presName="sibTrans" presStyleLbl="sibTrans1D1" presStyleIdx="1" presStyleCnt="14"/>
      <dgm:spPr/>
    </dgm:pt>
    <dgm:pt modelId="{0937DBCE-A3E2-4ECC-B346-898E72786EEA}" type="pres">
      <dgm:prSet presAssocID="{0769B3B2-0C9C-4CA5-8E15-7EFC89278384}" presName="connectorText" presStyleLbl="sibTrans1D1" presStyleIdx="1" presStyleCnt="14"/>
      <dgm:spPr/>
    </dgm:pt>
    <dgm:pt modelId="{DA0F8C94-ED0F-42DD-953D-B052683529BF}" type="pres">
      <dgm:prSet presAssocID="{7FC5032A-8D7C-4C87-98BC-4CACEB4D0DAA}" presName="node" presStyleLbl="node1" presStyleIdx="2" presStyleCnt="15">
        <dgm:presLayoutVars>
          <dgm:bulletEnabled val="1"/>
        </dgm:presLayoutVars>
      </dgm:prSet>
      <dgm:spPr/>
    </dgm:pt>
    <dgm:pt modelId="{4DB9C75D-9F9C-40DF-A56C-718D41D2B7A4}" type="pres">
      <dgm:prSet presAssocID="{09E05786-AE3D-4C3E-AADF-883B66EF25BA}" presName="sibTrans" presStyleLbl="sibTrans1D1" presStyleIdx="2" presStyleCnt="14"/>
      <dgm:spPr/>
    </dgm:pt>
    <dgm:pt modelId="{0A43C5E6-E154-40D7-BAC9-D3D622418045}" type="pres">
      <dgm:prSet presAssocID="{09E05786-AE3D-4C3E-AADF-883B66EF25BA}" presName="connectorText" presStyleLbl="sibTrans1D1" presStyleIdx="2" presStyleCnt="14"/>
      <dgm:spPr/>
    </dgm:pt>
    <dgm:pt modelId="{5DDC88F3-6327-4103-8A7E-B96D9AB39E3F}" type="pres">
      <dgm:prSet presAssocID="{9C4BC4DD-ED61-4D53-B3D1-6C3200ADE9F4}" presName="node" presStyleLbl="node1" presStyleIdx="3" presStyleCnt="15">
        <dgm:presLayoutVars>
          <dgm:bulletEnabled val="1"/>
        </dgm:presLayoutVars>
      </dgm:prSet>
      <dgm:spPr/>
    </dgm:pt>
    <dgm:pt modelId="{3FFA4F90-9C3C-4FE5-AFFF-242F313F6218}" type="pres">
      <dgm:prSet presAssocID="{41E64809-144F-491F-B6E0-2FD23B9786E1}" presName="sibTrans" presStyleLbl="sibTrans1D1" presStyleIdx="3" presStyleCnt="14"/>
      <dgm:spPr/>
    </dgm:pt>
    <dgm:pt modelId="{40044C37-D8C6-481F-AB06-4D65F882233D}" type="pres">
      <dgm:prSet presAssocID="{41E64809-144F-491F-B6E0-2FD23B9786E1}" presName="connectorText" presStyleLbl="sibTrans1D1" presStyleIdx="3" presStyleCnt="14"/>
      <dgm:spPr/>
    </dgm:pt>
    <dgm:pt modelId="{6110EF3D-92E2-40A7-A5F9-7661CF7CD6D7}" type="pres">
      <dgm:prSet presAssocID="{E8FBB58A-2283-4B91-BBBC-5DA521229829}" presName="node" presStyleLbl="node1" presStyleIdx="4" presStyleCnt="15">
        <dgm:presLayoutVars>
          <dgm:bulletEnabled val="1"/>
        </dgm:presLayoutVars>
      </dgm:prSet>
      <dgm:spPr/>
    </dgm:pt>
    <dgm:pt modelId="{FAEC08B8-BA43-4761-91B7-003686BC0EEF}" type="pres">
      <dgm:prSet presAssocID="{26757903-CC5E-44F3-AE67-08DF67C5096A}" presName="sibTrans" presStyleLbl="sibTrans1D1" presStyleIdx="4" presStyleCnt="14"/>
      <dgm:spPr/>
    </dgm:pt>
    <dgm:pt modelId="{5BEDFB63-A140-42A1-9DA6-0562537EBA65}" type="pres">
      <dgm:prSet presAssocID="{26757903-CC5E-44F3-AE67-08DF67C5096A}" presName="connectorText" presStyleLbl="sibTrans1D1" presStyleIdx="4" presStyleCnt="14"/>
      <dgm:spPr/>
    </dgm:pt>
    <dgm:pt modelId="{C63405D8-F63F-4ECE-A8EB-305A9FEDD11D}" type="pres">
      <dgm:prSet presAssocID="{7B6CF7D7-5325-4886-9390-2655EEA8C1CF}" presName="node" presStyleLbl="node1" presStyleIdx="5" presStyleCnt="15">
        <dgm:presLayoutVars>
          <dgm:bulletEnabled val="1"/>
        </dgm:presLayoutVars>
      </dgm:prSet>
      <dgm:spPr/>
    </dgm:pt>
    <dgm:pt modelId="{237B3338-C533-454C-8E10-82D1E3BC3DB2}" type="pres">
      <dgm:prSet presAssocID="{6EADA9FF-865C-4ECB-A88F-C7B75DE7E9AB}" presName="sibTrans" presStyleLbl="sibTrans1D1" presStyleIdx="5" presStyleCnt="14"/>
      <dgm:spPr/>
    </dgm:pt>
    <dgm:pt modelId="{842032BB-FD0A-447C-9BF8-DB06E9666DC8}" type="pres">
      <dgm:prSet presAssocID="{6EADA9FF-865C-4ECB-A88F-C7B75DE7E9AB}" presName="connectorText" presStyleLbl="sibTrans1D1" presStyleIdx="5" presStyleCnt="14"/>
      <dgm:spPr/>
    </dgm:pt>
    <dgm:pt modelId="{6977E122-8CF7-4FEC-9149-A8524DEC578C}" type="pres">
      <dgm:prSet presAssocID="{F390CF4A-967F-41BD-B904-4837315D4B08}" presName="node" presStyleLbl="node1" presStyleIdx="6" presStyleCnt="15">
        <dgm:presLayoutVars>
          <dgm:bulletEnabled val="1"/>
        </dgm:presLayoutVars>
      </dgm:prSet>
      <dgm:spPr/>
    </dgm:pt>
    <dgm:pt modelId="{A3720E17-0AB9-4DAA-850E-2C1B96705CD6}" type="pres">
      <dgm:prSet presAssocID="{49A1FCE5-5DF4-4036-850D-366AC1CAF7B7}" presName="sibTrans" presStyleLbl="sibTrans1D1" presStyleIdx="6" presStyleCnt="14"/>
      <dgm:spPr/>
    </dgm:pt>
    <dgm:pt modelId="{170C6EC4-3684-48CC-AE8A-2879B4A24399}" type="pres">
      <dgm:prSet presAssocID="{49A1FCE5-5DF4-4036-850D-366AC1CAF7B7}" presName="connectorText" presStyleLbl="sibTrans1D1" presStyleIdx="6" presStyleCnt="14"/>
      <dgm:spPr/>
    </dgm:pt>
    <dgm:pt modelId="{8E69A105-951C-4597-B3AF-1DD076C93F3D}" type="pres">
      <dgm:prSet presAssocID="{C9A42D29-4F10-45CD-AB0A-A501F6B3FCD2}" presName="node" presStyleLbl="node1" presStyleIdx="7" presStyleCnt="15">
        <dgm:presLayoutVars>
          <dgm:bulletEnabled val="1"/>
        </dgm:presLayoutVars>
      </dgm:prSet>
      <dgm:spPr/>
    </dgm:pt>
    <dgm:pt modelId="{94A72204-347F-41BC-8BF7-2FAA3ECD4EB0}" type="pres">
      <dgm:prSet presAssocID="{B8AE4DF3-51B2-4899-876A-EBAC221E7B7C}" presName="sibTrans" presStyleLbl="sibTrans1D1" presStyleIdx="7" presStyleCnt="14"/>
      <dgm:spPr/>
    </dgm:pt>
    <dgm:pt modelId="{68E42838-AC87-46F2-876C-116937E1E8AD}" type="pres">
      <dgm:prSet presAssocID="{B8AE4DF3-51B2-4899-876A-EBAC221E7B7C}" presName="connectorText" presStyleLbl="sibTrans1D1" presStyleIdx="7" presStyleCnt="14"/>
      <dgm:spPr/>
    </dgm:pt>
    <dgm:pt modelId="{54A07C04-C704-4F0B-940A-429C995EAD08}" type="pres">
      <dgm:prSet presAssocID="{20EF2E8C-7F14-4148-893B-AEBFDE3D9D39}" presName="node" presStyleLbl="node1" presStyleIdx="8" presStyleCnt="15">
        <dgm:presLayoutVars>
          <dgm:bulletEnabled val="1"/>
        </dgm:presLayoutVars>
      </dgm:prSet>
      <dgm:spPr/>
    </dgm:pt>
    <dgm:pt modelId="{34563174-9D70-495C-A412-DA0C50823589}" type="pres">
      <dgm:prSet presAssocID="{15C31D61-01D9-45C2-A7D9-43DD3FA65D9D}" presName="sibTrans" presStyleLbl="sibTrans1D1" presStyleIdx="8" presStyleCnt="14"/>
      <dgm:spPr/>
    </dgm:pt>
    <dgm:pt modelId="{7A385289-1762-4888-8CB1-7AF9F508E803}" type="pres">
      <dgm:prSet presAssocID="{15C31D61-01D9-45C2-A7D9-43DD3FA65D9D}" presName="connectorText" presStyleLbl="sibTrans1D1" presStyleIdx="8" presStyleCnt="14"/>
      <dgm:spPr/>
    </dgm:pt>
    <dgm:pt modelId="{483BB1EB-C97E-492A-B769-B5F9D37B60BE}" type="pres">
      <dgm:prSet presAssocID="{6A614F80-829F-4784-9913-ACCAF94787E5}" presName="node" presStyleLbl="node1" presStyleIdx="9" presStyleCnt="15">
        <dgm:presLayoutVars>
          <dgm:bulletEnabled val="1"/>
        </dgm:presLayoutVars>
      </dgm:prSet>
      <dgm:spPr/>
    </dgm:pt>
    <dgm:pt modelId="{2C6CB129-D309-404E-9768-3DC470AF0371}" type="pres">
      <dgm:prSet presAssocID="{38FFFF3B-FD4C-4237-834C-A0B7A5DA005B}" presName="sibTrans" presStyleLbl="sibTrans1D1" presStyleIdx="9" presStyleCnt="14"/>
      <dgm:spPr/>
    </dgm:pt>
    <dgm:pt modelId="{0B8F099C-1D80-46A3-84A3-0B3B36321B4B}" type="pres">
      <dgm:prSet presAssocID="{38FFFF3B-FD4C-4237-834C-A0B7A5DA005B}" presName="connectorText" presStyleLbl="sibTrans1D1" presStyleIdx="9" presStyleCnt="14"/>
      <dgm:spPr/>
    </dgm:pt>
    <dgm:pt modelId="{55BABA63-50E9-4022-BC32-10A365227E61}" type="pres">
      <dgm:prSet presAssocID="{32DAC08C-C693-441C-A087-04C307D80690}" presName="node" presStyleLbl="node1" presStyleIdx="10" presStyleCnt="15">
        <dgm:presLayoutVars>
          <dgm:bulletEnabled val="1"/>
        </dgm:presLayoutVars>
      </dgm:prSet>
      <dgm:spPr/>
    </dgm:pt>
    <dgm:pt modelId="{54FABBA9-F02E-462B-9250-E783FBD23BD3}" type="pres">
      <dgm:prSet presAssocID="{D618B212-E988-41F8-BF14-AE7A309CF356}" presName="sibTrans" presStyleLbl="sibTrans1D1" presStyleIdx="10" presStyleCnt="14"/>
      <dgm:spPr/>
    </dgm:pt>
    <dgm:pt modelId="{7D1C5FD1-94BF-4EC4-99FC-EF24371D33B8}" type="pres">
      <dgm:prSet presAssocID="{D618B212-E988-41F8-BF14-AE7A309CF356}" presName="connectorText" presStyleLbl="sibTrans1D1" presStyleIdx="10" presStyleCnt="14"/>
      <dgm:spPr/>
    </dgm:pt>
    <dgm:pt modelId="{EFF9756A-276B-4725-A5F0-14832B57DDBB}" type="pres">
      <dgm:prSet presAssocID="{E37B54CC-BBF8-4C94-A58F-463AA0442737}" presName="node" presStyleLbl="node1" presStyleIdx="11" presStyleCnt="15">
        <dgm:presLayoutVars>
          <dgm:bulletEnabled val="1"/>
        </dgm:presLayoutVars>
      </dgm:prSet>
      <dgm:spPr/>
    </dgm:pt>
    <dgm:pt modelId="{C969080C-6D04-421A-8740-AB892E61B11D}" type="pres">
      <dgm:prSet presAssocID="{38AF0B36-7DE8-4E5C-874E-CF5FEF776479}" presName="sibTrans" presStyleLbl="sibTrans1D1" presStyleIdx="11" presStyleCnt="14"/>
      <dgm:spPr/>
    </dgm:pt>
    <dgm:pt modelId="{556EA555-3E18-42ED-9BE2-CBEB88563188}" type="pres">
      <dgm:prSet presAssocID="{38AF0B36-7DE8-4E5C-874E-CF5FEF776479}" presName="connectorText" presStyleLbl="sibTrans1D1" presStyleIdx="11" presStyleCnt="14"/>
      <dgm:spPr/>
    </dgm:pt>
    <dgm:pt modelId="{75928B2A-3273-457D-AF99-93059E8324A4}" type="pres">
      <dgm:prSet presAssocID="{A0E981BF-032A-4875-BE8F-E313623E7C25}" presName="node" presStyleLbl="node1" presStyleIdx="12" presStyleCnt="15">
        <dgm:presLayoutVars>
          <dgm:bulletEnabled val="1"/>
        </dgm:presLayoutVars>
      </dgm:prSet>
      <dgm:spPr/>
    </dgm:pt>
    <dgm:pt modelId="{C91E3A05-A096-4C76-B056-29CBA0899A90}" type="pres">
      <dgm:prSet presAssocID="{2FA13304-4DF8-47F9-B286-45D4C556E82C}" presName="sibTrans" presStyleLbl="sibTrans1D1" presStyleIdx="12" presStyleCnt="14"/>
      <dgm:spPr/>
    </dgm:pt>
    <dgm:pt modelId="{D95F3FC0-9372-49AE-BFEE-1B1954847881}" type="pres">
      <dgm:prSet presAssocID="{2FA13304-4DF8-47F9-B286-45D4C556E82C}" presName="connectorText" presStyleLbl="sibTrans1D1" presStyleIdx="12" presStyleCnt="14"/>
      <dgm:spPr/>
    </dgm:pt>
    <dgm:pt modelId="{D21486BB-D86B-4873-AEFE-4163A1695FFB}" type="pres">
      <dgm:prSet presAssocID="{935AA3D1-C577-4FFC-BE6E-3794B1E2E79A}" presName="node" presStyleLbl="node1" presStyleIdx="13" presStyleCnt="15">
        <dgm:presLayoutVars>
          <dgm:bulletEnabled val="1"/>
        </dgm:presLayoutVars>
      </dgm:prSet>
      <dgm:spPr/>
    </dgm:pt>
    <dgm:pt modelId="{3ACB5047-D52E-4CA9-A119-35DD1FACB0BD}" type="pres">
      <dgm:prSet presAssocID="{F39E288C-3407-4A09-B8FF-CE2F9BDAF1FC}" presName="sibTrans" presStyleLbl="sibTrans1D1" presStyleIdx="13" presStyleCnt="14"/>
      <dgm:spPr/>
    </dgm:pt>
    <dgm:pt modelId="{134BEFC6-D468-4CCF-BFEE-53B3910C56E9}" type="pres">
      <dgm:prSet presAssocID="{F39E288C-3407-4A09-B8FF-CE2F9BDAF1FC}" presName="connectorText" presStyleLbl="sibTrans1D1" presStyleIdx="13" presStyleCnt="14"/>
      <dgm:spPr/>
    </dgm:pt>
    <dgm:pt modelId="{D0750D4B-D7A0-4F9A-BAD3-1B5F0F81D8BF}" type="pres">
      <dgm:prSet presAssocID="{8B2DB4C6-C184-4C37-9AF4-8A06A879F181}" presName="node" presStyleLbl="node1" presStyleIdx="14" presStyleCnt="15">
        <dgm:presLayoutVars>
          <dgm:bulletEnabled val="1"/>
        </dgm:presLayoutVars>
      </dgm:prSet>
      <dgm:spPr/>
    </dgm:pt>
  </dgm:ptLst>
  <dgm:cxnLst>
    <dgm:cxn modelId="{459A8A00-4CD6-4E1A-97B0-3745635A18B7}" srcId="{02775A7B-0C29-421B-940B-80692682A8B9}" destId="{C9A42D29-4F10-45CD-AB0A-A501F6B3FCD2}" srcOrd="7" destOrd="0" parTransId="{10CD7E6E-DA92-45B4-AEC2-B01F28ED209A}" sibTransId="{B8AE4DF3-51B2-4899-876A-EBAC221E7B7C}"/>
    <dgm:cxn modelId="{8256300D-B00D-4AE2-9059-A0FF7BF04772}" type="presOf" srcId="{D618B212-E988-41F8-BF14-AE7A309CF356}" destId="{54FABBA9-F02E-462B-9250-E783FBD23BD3}" srcOrd="0" destOrd="0" presId="urn:microsoft.com/office/officeart/2005/8/layout/bProcess3"/>
    <dgm:cxn modelId="{7D2D6718-98BF-4E64-97F7-3CB054128A27}" type="presOf" srcId="{2FA13304-4DF8-47F9-B286-45D4C556E82C}" destId="{C91E3A05-A096-4C76-B056-29CBA0899A90}" srcOrd="0" destOrd="0" presId="urn:microsoft.com/office/officeart/2005/8/layout/bProcess3"/>
    <dgm:cxn modelId="{EEF3051B-FCEC-40BB-A49C-9CF42DD87605}" type="presOf" srcId="{49A1FCE5-5DF4-4036-850D-366AC1CAF7B7}" destId="{A3720E17-0AB9-4DAA-850E-2C1B96705CD6}" srcOrd="0" destOrd="0" presId="urn:microsoft.com/office/officeart/2005/8/layout/bProcess3"/>
    <dgm:cxn modelId="{3F9A691C-FC98-4AA0-9B5F-FEE60F2A46D4}" type="presOf" srcId="{B8AE4DF3-51B2-4899-876A-EBAC221E7B7C}" destId="{68E42838-AC87-46F2-876C-116937E1E8AD}" srcOrd="1" destOrd="0" presId="urn:microsoft.com/office/officeart/2005/8/layout/bProcess3"/>
    <dgm:cxn modelId="{042E761F-CA6F-44A9-BA98-E86BC2EEC37A}" type="presOf" srcId="{6EADA9FF-865C-4ECB-A88F-C7B75DE7E9AB}" destId="{842032BB-FD0A-447C-9BF8-DB06E9666DC8}" srcOrd="1" destOrd="0" presId="urn:microsoft.com/office/officeart/2005/8/layout/bProcess3"/>
    <dgm:cxn modelId="{99044821-71B7-4325-B117-C42E512F2424}" type="presOf" srcId="{E8FBB58A-2283-4B91-BBBC-5DA521229829}" destId="{6110EF3D-92E2-40A7-A5F9-7661CF7CD6D7}" srcOrd="0" destOrd="0" presId="urn:microsoft.com/office/officeart/2005/8/layout/bProcess3"/>
    <dgm:cxn modelId="{2CF63C23-6E51-4C6D-AB39-B48BB553CDB7}" type="presOf" srcId="{38FFFF3B-FD4C-4237-834C-A0B7A5DA005B}" destId="{0B8F099C-1D80-46A3-84A3-0B3B36321B4B}" srcOrd="1" destOrd="0" presId="urn:microsoft.com/office/officeart/2005/8/layout/bProcess3"/>
    <dgm:cxn modelId="{C2ABF527-6F0B-4672-BF9D-A5BCEB20C7FB}" type="presOf" srcId="{C9A42D29-4F10-45CD-AB0A-A501F6B3FCD2}" destId="{8E69A105-951C-4597-B3AF-1DD076C93F3D}" srcOrd="0" destOrd="0" presId="urn:microsoft.com/office/officeart/2005/8/layout/bProcess3"/>
    <dgm:cxn modelId="{DE820028-3958-4781-BE5D-D5DA10749CFA}" type="presOf" srcId="{6EADA9FF-865C-4ECB-A88F-C7B75DE7E9AB}" destId="{237B3338-C533-454C-8E10-82D1E3BC3DB2}" srcOrd="0" destOrd="0" presId="urn:microsoft.com/office/officeart/2005/8/layout/bProcess3"/>
    <dgm:cxn modelId="{EDF75228-46C1-4946-950B-E8531F15DBFD}" type="presOf" srcId="{8B2DB4C6-C184-4C37-9AF4-8A06A879F181}" destId="{D0750D4B-D7A0-4F9A-BAD3-1B5F0F81D8BF}" srcOrd="0" destOrd="0" presId="urn:microsoft.com/office/officeart/2005/8/layout/bProcess3"/>
    <dgm:cxn modelId="{2990AC31-AC5C-4F1D-B796-AE2A86BCC39C}" type="presOf" srcId="{15C31D61-01D9-45C2-A7D9-43DD3FA65D9D}" destId="{7A385289-1762-4888-8CB1-7AF9F508E803}" srcOrd="1" destOrd="0" presId="urn:microsoft.com/office/officeart/2005/8/layout/bProcess3"/>
    <dgm:cxn modelId="{FEB75333-34B5-4CDE-8D2D-51ACDAAA4736}" srcId="{02775A7B-0C29-421B-940B-80692682A8B9}" destId="{6A614F80-829F-4784-9913-ACCAF94787E5}" srcOrd="9" destOrd="0" parTransId="{312B7024-8C31-4F36-8D2F-7CF7F449405D}" sibTransId="{38FFFF3B-FD4C-4237-834C-A0B7A5DA005B}"/>
    <dgm:cxn modelId="{7206FA3A-0520-4B56-A8D1-5E6CF50FCB98}" type="presOf" srcId="{641536FC-6B93-4348-9764-0DBC1DC9E898}" destId="{3387F30D-DAB0-4256-A086-3EDFE5AB895A}" srcOrd="0" destOrd="0" presId="urn:microsoft.com/office/officeart/2005/8/layout/bProcess3"/>
    <dgm:cxn modelId="{57710A3B-A1A6-4CD6-92CF-F75CDA3FBF6D}" srcId="{02775A7B-0C29-421B-940B-80692682A8B9}" destId="{A0E981BF-032A-4875-BE8F-E313623E7C25}" srcOrd="12" destOrd="0" parTransId="{F652D5B6-8179-4093-A362-2F8B4590500E}" sibTransId="{2FA13304-4DF8-47F9-B286-45D4C556E82C}"/>
    <dgm:cxn modelId="{1054845B-32B6-4AC9-B372-00C384046B5C}" type="presOf" srcId="{E37B54CC-BBF8-4C94-A58F-463AA0442737}" destId="{EFF9756A-276B-4725-A5F0-14832B57DDBB}" srcOrd="0" destOrd="0" presId="urn:microsoft.com/office/officeart/2005/8/layout/bProcess3"/>
    <dgm:cxn modelId="{889B6A5D-9785-45F3-ABBC-2B3AB482E3F3}" srcId="{02775A7B-0C29-421B-940B-80692682A8B9}" destId="{20EF2E8C-7F14-4148-893B-AEBFDE3D9D39}" srcOrd="8" destOrd="0" parTransId="{855155E7-2214-4ADC-A1B4-43D809D14E51}" sibTransId="{15C31D61-01D9-45C2-A7D9-43DD3FA65D9D}"/>
    <dgm:cxn modelId="{0A73535D-FFE4-4057-A074-DEBAF74DC4B4}" type="presOf" srcId="{D618B212-E988-41F8-BF14-AE7A309CF356}" destId="{7D1C5FD1-94BF-4EC4-99FC-EF24371D33B8}" srcOrd="1" destOrd="0" presId="urn:microsoft.com/office/officeart/2005/8/layout/bProcess3"/>
    <dgm:cxn modelId="{170EA242-D05E-44DE-9A33-65D263E40FD0}" type="presOf" srcId="{15C31D61-01D9-45C2-A7D9-43DD3FA65D9D}" destId="{34563174-9D70-495C-A412-DA0C50823589}" srcOrd="0" destOrd="0" presId="urn:microsoft.com/office/officeart/2005/8/layout/bProcess3"/>
    <dgm:cxn modelId="{07BC5F47-0F54-4F1B-9364-F9FB67A2DFB4}" type="presOf" srcId="{C5CEF21E-8739-45B1-BD3E-D567BD376015}" destId="{4F36AD44-2730-4AE5-80A6-797650250F92}" srcOrd="0" destOrd="0" presId="urn:microsoft.com/office/officeart/2005/8/layout/bProcess3"/>
    <dgm:cxn modelId="{13BCDE6A-7999-44FF-9B0E-C9F912D1FC9E}" srcId="{02775A7B-0C29-421B-940B-80692682A8B9}" destId="{7B6CF7D7-5325-4886-9390-2655EEA8C1CF}" srcOrd="5" destOrd="0" parTransId="{3E844810-8C2A-4B92-AAA6-174A53E41A25}" sibTransId="{6EADA9FF-865C-4ECB-A88F-C7B75DE7E9AB}"/>
    <dgm:cxn modelId="{51F12E4F-61A6-42F6-BF58-9597617F460E}" srcId="{02775A7B-0C29-421B-940B-80692682A8B9}" destId="{8B2DB4C6-C184-4C37-9AF4-8A06A879F181}" srcOrd="14" destOrd="0" parTransId="{0D43510B-998F-4225-8A3A-B24AD9BF8B8F}" sibTransId="{D91FE975-5143-41E5-87E3-F7412814FDE4}"/>
    <dgm:cxn modelId="{EEE6934F-3CFB-41D0-BA17-96AE57EF2DE0}" type="presOf" srcId="{7B6CF7D7-5325-4886-9390-2655EEA8C1CF}" destId="{C63405D8-F63F-4ECE-A8EB-305A9FEDD11D}" srcOrd="0" destOrd="0" presId="urn:microsoft.com/office/officeart/2005/8/layout/bProcess3"/>
    <dgm:cxn modelId="{8BAFA94F-76D9-4A61-A221-7B74459EC4A8}" type="presOf" srcId="{F390CF4A-967F-41BD-B904-4837315D4B08}" destId="{6977E122-8CF7-4FEC-9149-A8524DEC578C}" srcOrd="0" destOrd="0" presId="urn:microsoft.com/office/officeart/2005/8/layout/bProcess3"/>
    <dgm:cxn modelId="{C384BD70-ED16-47EB-A8FD-808FC290827B}" type="presOf" srcId="{02775A7B-0C29-421B-940B-80692682A8B9}" destId="{323D5999-3745-41D9-A534-5EB1F605D38F}" srcOrd="0" destOrd="0" presId="urn:microsoft.com/office/officeart/2005/8/layout/bProcess3"/>
    <dgm:cxn modelId="{CD916574-0EB3-4474-991D-066FA28D91C7}" type="presOf" srcId="{0769B3B2-0C9C-4CA5-8E15-7EFC89278384}" destId="{0937DBCE-A3E2-4ECC-B346-898E72786EEA}" srcOrd="1" destOrd="0" presId="urn:microsoft.com/office/officeart/2005/8/layout/bProcess3"/>
    <dgm:cxn modelId="{95A29976-CC3F-413F-A60B-0B5F5C33387F}" type="presOf" srcId="{A0E981BF-032A-4875-BE8F-E313623E7C25}" destId="{75928B2A-3273-457D-AF99-93059E8324A4}" srcOrd="0" destOrd="0" presId="urn:microsoft.com/office/officeart/2005/8/layout/bProcess3"/>
    <dgm:cxn modelId="{DB6D0E7E-0C55-4E6E-948F-43FAF4693522}" type="presOf" srcId="{935AA3D1-C577-4FFC-BE6E-3794B1E2E79A}" destId="{D21486BB-D86B-4873-AEFE-4163A1695FFB}" srcOrd="0" destOrd="0" presId="urn:microsoft.com/office/officeart/2005/8/layout/bProcess3"/>
    <dgm:cxn modelId="{C1AD7F82-63FB-465A-AECE-2F154D1C2E35}" type="presOf" srcId="{26757903-CC5E-44F3-AE67-08DF67C5096A}" destId="{FAEC08B8-BA43-4761-91B7-003686BC0EEF}" srcOrd="0" destOrd="0" presId="urn:microsoft.com/office/officeart/2005/8/layout/bProcess3"/>
    <dgm:cxn modelId="{5990EC88-711A-4321-9FBB-9FFAD27E6A4E}" type="presOf" srcId="{9C4BC4DD-ED61-4D53-B3D1-6C3200ADE9F4}" destId="{5DDC88F3-6327-4103-8A7E-B96D9AB39E3F}" srcOrd="0" destOrd="0" presId="urn:microsoft.com/office/officeart/2005/8/layout/bProcess3"/>
    <dgm:cxn modelId="{F218218B-0E01-4B36-8B79-BD9CBF3EFE82}" type="presOf" srcId="{20EF2E8C-7F14-4148-893B-AEBFDE3D9D39}" destId="{54A07C04-C704-4F0B-940A-429C995EAD08}" srcOrd="0" destOrd="0" presId="urn:microsoft.com/office/officeart/2005/8/layout/bProcess3"/>
    <dgm:cxn modelId="{75E96694-AACD-4DDD-AB39-F98B3802410D}" srcId="{02775A7B-0C29-421B-940B-80692682A8B9}" destId="{7FC5032A-8D7C-4C87-98BC-4CACEB4D0DAA}" srcOrd="2" destOrd="0" parTransId="{2E9B82CF-025B-42C5-B4E0-51359A78A934}" sibTransId="{09E05786-AE3D-4C3E-AADF-883B66EF25BA}"/>
    <dgm:cxn modelId="{B035FA95-D114-4A4E-84A6-4BCF741E063B}" type="presOf" srcId="{49A1FCE5-5DF4-4036-850D-366AC1CAF7B7}" destId="{170C6EC4-3684-48CC-AE8A-2879B4A24399}" srcOrd="1" destOrd="0" presId="urn:microsoft.com/office/officeart/2005/8/layout/bProcess3"/>
    <dgm:cxn modelId="{FA3480A2-FB9E-4A4F-9880-0DBCB9DC8A8E}" type="presOf" srcId="{09E05786-AE3D-4C3E-AADF-883B66EF25BA}" destId="{4DB9C75D-9F9C-40DF-A56C-718D41D2B7A4}" srcOrd="0" destOrd="0" presId="urn:microsoft.com/office/officeart/2005/8/layout/bProcess3"/>
    <dgm:cxn modelId="{152F14A5-5F02-4D17-8769-9F2915891C77}" type="presOf" srcId="{2FA13304-4DF8-47F9-B286-45D4C556E82C}" destId="{D95F3FC0-9372-49AE-BFEE-1B1954847881}" srcOrd="1" destOrd="0" presId="urn:microsoft.com/office/officeart/2005/8/layout/bProcess3"/>
    <dgm:cxn modelId="{82D8A6A5-BDAD-40D9-9176-757DD50B3CAF}" type="presOf" srcId="{F39E288C-3407-4A09-B8FF-CE2F9BDAF1FC}" destId="{134BEFC6-D468-4CCF-BFEE-53B3910C56E9}" srcOrd="1" destOrd="0" presId="urn:microsoft.com/office/officeart/2005/8/layout/bProcess3"/>
    <dgm:cxn modelId="{A03F90A8-8EDD-42A4-8C28-467FD040A4F0}" srcId="{02775A7B-0C29-421B-940B-80692682A8B9}" destId="{9C4BC4DD-ED61-4D53-B3D1-6C3200ADE9F4}" srcOrd="3" destOrd="0" parTransId="{B42581F4-44E5-4754-9AA9-CF7F8DBDACB0}" sibTransId="{41E64809-144F-491F-B6E0-2FD23B9786E1}"/>
    <dgm:cxn modelId="{6C29E5A8-58C4-4007-8DDE-1B4118ABD555}" srcId="{02775A7B-0C29-421B-940B-80692682A8B9}" destId="{F390CF4A-967F-41BD-B904-4837315D4B08}" srcOrd="6" destOrd="0" parTransId="{86EFAF29-4D94-4F49-AB0B-F9BD12B0FE8D}" sibTransId="{49A1FCE5-5DF4-4036-850D-366AC1CAF7B7}"/>
    <dgm:cxn modelId="{A264F5A9-45BC-400D-A1AC-A35165F914DA}" srcId="{02775A7B-0C29-421B-940B-80692682A8B9}" destId="{641536FC-6B93-4348-9764-0DBC1DC9E898}" srcOrd="1" destOrd="0" parTransId="{070A0925-1AF6-425B-A836-CBB35852287A}" sibTransId="{0769B3B2-0C9C-4CA5-8E15-7EFC89278384}"/>
    <dgm:cxn modelId="{DE2377B1-4286-465E-8BA2-DDF3FC5E3CBD}" type="presOf" srcId="{38AF0B36-7DE8-4E5C-874E-CF5FEF776479}" destId="{556EA555-3E18-42ED-9BE2-CBEB88563188}" srcOrd="1" destOrd="0" presId="urn:microsoft.com/office/officeart/2005/8/layout/bProcess3"/>
    <dgm:cxn modelId="{07A4B9B3-95F2-4C49-B47A-2071259EEAAD}" type="presOf" srcId="{C5CEF21E-8739-45B1-BD3E-D567BD376015}" destId="{F5702603-3655-44DB-9472-901547D388C4}" srcOrd="1" destOrd="0" presId="urn:microsoft.com/office/officeart/2005/8/layout/bProcess3"/>
    <dgm:cxn modelId="{AB6D8FCE-0B1A-4368-BBA8-75C6F2FE6B33}" srcId="{02775A7B-0C29-421B-940B-80692682A8B9}" destId="{0F8B04CE-A4DC-4E00-9051-0BE3C4071525}" srcOrd="0" destOrd="0" parTransId="{5DF5378A-BBE7-4081-9706-CC1C1446B010}" sibTransId="{C5CEF21E-8739-45B1-BD3E-D567BD376015}"/>
    <dgm:cxn modelId="{4BA029D4-9473-4BDE-BBB4-C2E1A6A9E1B2}" type="presOf" srcId="{F39E288C-3407-4A09-B8FF-CE2F9BDAF1FC}" destId="{3ACB5047-D52E-4CA9-A119-35DD1FACB0BD}" srcOrd="0" destOrd="0" presId="urn:microsoft.com/office/officeart/2005/8/layout/bProcess3"/>
    <dgm:cxn modelId="{60FD65D5-62FC-454F-B047-0FBB72167689}" type="presOf" srcId="{41E64809-144F-491F-B6E0-2FD23B9786E1}" destId="{40044C37-D8C6-481F-AB06-4D65F882233D}" srcOrd="1" destOrd="0" presId="urn:microsoft.com/office/officeart/2005/8/layout/bProcess3"/>
    <dgm:cxn modelId="{88E58ED9-0AB5-4DE7-8BF6-9B4B0C618ABB}" srcId="{02775A7B-0C29-421B-940B-80692682A8B9}" destId="{935AA3D1-C577-4FFC-BE6E-3794B1E2E79A}" srcOrd="13" destOrd="0" parTransId="{DFF5AA9F-B18E-495A-9931-647C742226AB}" sibTransId="{F39E288C-3407-4A09-B8FF-CE2F9BDAF1FC}"/>
    <dgm:cxn modelId="{03932BDC-5593-49D0-BFC3-1274A06E73DF}" type="presOf" srcId="{7FC5032A-8D7C-4C87-98BC-4CACEB4D0DAA}" destId="{DA0F8C94-ED0F-42DD-953D-B052683529BF}" srcOrd="0" destOrd="0" presId="urn:microsoft.com/office/officeart/2005/8/layout/bProcess3"/>
    <dgm:cxn modelId="{EE3741DE-3BA5-48FE-8A0F-27A2A1A94D40}" type="presOf" srcId="{09E05786-AE3D-4C3E-AADF-883B66EF25BA}" destId="{0A43C5E6-E154-40D7-BAC9-D3D622418045}" srcOrd="1" destOrd="0" presId="urn:microsoft.com/office/officeart/2005/8/layout/bProcess3"/>
    <dgm:cxn modelId="{356FB6DE-99D7-4A4B-BA9C-3E66F915DC29}" type="presOf" srcId="{0769B3B2-0C9C-4CA5-8E15-7EFC89278384}" destId="{35019314-16A9-413A-9C81-F854D1C917FF}" srcOrd="0" destOrd="0" presId="urn:microsoft.com/office/officeart/2005/8/layout/bProcess3"/>
    <dgm:cxn modelId="{A80591E0-87D0-4079-9418-C9C032E8C60A}" type="presOf" srcId="{26757903-CC5E-44F3-AE67-08DF67C5096A}" destId="{5BEDFB63-A140-42A1-9DA6-0562537EBA65}" srcOrd="1" destOrd="0" presId="urn:microsoft.com/office/officeart/2005/8/layout/bProcess3"/>
    <dgm:cxn modelId="{A5C4C2E2-A961-4688-AFB0-B208D00C8445}" type="presOf" srcId="{38FFFF3B-FD4C-4237-834C-A0B7A5DA005B}" destId="{2C6CB129-D309-404E-9768-3DC470AF0371}" srcOrd="0" destOrd="0" presId="urn:microsoft.com/office/officeart/2005/8/layout/bProcess3"/>
    <dgm:cxn modelId="{9293B7E5-4A9A-405D-A0D1-B1BCAA344CDF}" type="presOf" srcId="{6A614F80-829F-4784-9913-ACCAF94787E5}" destId="{483BB1EB-C97E-492A-B769-B5F9D37B60BE}" srcOrd="0" destOrd="0" presId="urn:microsoft.com/office/officeart/2005/8/layout/bProcess3"/>
    <dgm:cxn modelId="{F07BFBE8-804B-4521-B85D-C04CBEE25705}" srcId="{02775A7B-0C29-421B-940B-80692682A8B9}" destId="{E37B54CC-BBF8-4C94-A58F-463AA0442737}" srcOrd="11" destOrd="0" parTransId="{B19418EB-5A6D-413E-AF66-A92CE913B87F}" sibTransId="{38AF0B36-7DE8-4E5C-874E-CF5FEF776479}"/>
    <dgm:cxn modelId="{1BE922EB-B314-4B72-93C3-2A13C2572261}" type="presOf" srcId="{0F8B04CE-A4DC-4E00-9051-0BE3C4071525}" destId="{D5657C48-3216-4879-B6A9-8122FB5CE071}" srcOrd="0" destOrd="0" presId="urn:microsoft.com/office/officeart/2005/8/layout/bProcess3"/>
    <dgm:cxn modelId="{47E0CEEF-6AB5-431C-AFA5-3E88CD5568D6}" type="presOf" srcId="{B8AE4DF3-51B2-4899-876A-EBAC221E7B7C}" destId="{94A72204-347F-41BC-8BF7-2FAA3ECD4EB0}" srcOrd="0" destOrd="0" presId="urn:microsoft.com/office/officeart/2005/8/layout/bProcess3"/>
    <dgm:cxn modelId="{B81252F1-8DEA-43DB-B2FF-FF28D95E89A7}" type="presOf" srcId="{41E64809-144F-491F-B6E0-2FD23B9786E1}" destId="{3FFA4F90-9C3C-4FE5-AFFF-242F313F6218}" srcOrd="0" destOrd="0" presId="urn:microsoft.com/office/officeart/2005/8/layout/bProcess3"/>
    <dgm:cxn modelId="{EA5D33F2-7FE0-4D21-A757-82E8D9C33081}" srcId="{02775A7B-0C29-421B-940B-80692682A8B9}" destId="{32DAC08C-C693-441C-A087-04C307D80690}" srcOrd="10" destOrd="0" parTransId="{636D1DFF-2B9A-4C3D-8151-1CB927681D92}" sibTransId="{D618B212-E988-41F8-BF14-AE7A309CF356}"/>
    <dgm:cxn modelId="{543C2DFA-46BF-4496-B8F0-971F7E96D7C1}" srcId="{02775A7B-0C29-421B-940B-80692682A8B9}" destId="{E8FBB58A-2283-4B91-BBBC-5DA521229829}" srcOrd="4" destOrd="0" parTransId="{BFC77B80-0D02-426E-8E0D-CE4436332676}" sibTransId="{26757903-CC5E-44F3-AE67-08DF67C5096A}"/>
    <dgm:cxn modelId="{69060CFD-AC37-47E9-AAAA-AE4B37F61A33}" type="presOf" srcId="{32DAC08C-C693-441C-A087-04C307D80690}" destId="{55BABA63-50E9-4022-BC32-10A365227E61}" srcOrd="0" destOrd="0" presId="urn:microsoft.com/office/officeart/2005/8/layout/bProcess3"/>
    <dgm:cxn modelId="{214487FD-96D6-4FD7-AEC0-B621C3FE3DF8}" type="presOf" srcId="{38AF0B36-7DE8-4E5C-874E-CF5FEF776479}" destId="{C969080C-6D04-421A-8740-AB892E61B11D}" srcOrd="0" destOrd="0" presId="urn:microsoft.com/office/officeart/2005/8/layout/bProcess3"/>
    <dgm:cxn modelId="{20A4262C-6AAD-4D93-B13B-C28CE78718F8}" type="presParOf" srcId="{323D5999-3745-41D9-A534-5EB1F605D38F}" destId="{D5657C48-3216-4879-B6A9-8122FB5CE071}" srcOrd="0" destOrd="0" presId="urn:microsoft.com/office/officeart/2005/8/layout/bProcess3"/>
    <dgm:cxn modelId="{FAD28125-E517-4F93-946A-05BDCDF8510D}" type="presParOf" srcId="{323D5999-3745-41D9-A534-5EB1F605D38F}" destId="{4F36AD44-2730-4AE5-80A6-797650250F92}" srcOrd="1" destOrd="0" presId="urn:microsoft.com/office/officeart/2005/8/layout/bProcess3"/>
    <dgm:cxn modelId="{8285AB8D-B280-405E-BB21-6B03F05D0EE1}" type="presParOf" srcId="{4F36AD44-2730-4AE5-80A6-797650250F92}" destId="{F5702603-3655-44DB-9472-901547D388C4}" srcOrd="0" destOrd="0" presId="urn:microsoft.com/office/officeart/2005/8/layout/bProcess3"/>
    <dgm:cxn modelId="{12BFF3EA-30AC-4C0B-BE3A-D6C5914FC8EC}" type="presParOf" srcId="{323D5999-3745-41D9-A534-5EB1F605D38F}" destId="{3387F30D-DAB0-4256-A086-3EDFE5AB895A}" srcOrd="2" destOrd="0" presId="urn:microsoft.com/office/officeart/2005/8/layout/bProcess3"/>
    <dgm:cxn modelId="{0E4B41E5-F204-423C-A460-9561AD76EA4C}" type="presParOf" srcId="{323D5999-3745-41D9-A534-5EB1F605D38F}" destId="{35019314-16A9-413A-9C81-F854D1C917FF}" srcOrd="3" destOrd="0" presId="urn:microsoft.com/office/officeart/2005/8/layout/bProcess3"/>
    <dgm:cxn modelId="{D9E4AEFE-C9D6-4810-8171-79C3F60DAD6A}" type="presParOf" srcId="{35019314-16A9-413A-9C81-F854D1C917FF}" destId="{0937DBCE-A3E2-4ECC-B346-898E72786EEA}" srcOrd="0" destOrd="0" presId="urn:microsoft.com/office/officeart/2005/8/layout/bProcess3"/>
    <dgm:cxn modelId="{039919BB-B15E-4106-B354-380706BB0176}" type="presParOf" srcId="{323D5999-3745-41D9-A534-5EB1F605D38F}" destId="{DA0F8C94-ED0F-42DD-953D-B052683529BF}" srcOrd="4" destOrd="0" presId="urn:microsoft.com/office/officeart/2005/8/layout/bProcess3"/>
    <dgm:cxn modelId="{385EBE56-9B3C-48A8-8A0A-5C439D702D4C}" type="presParOf" srcId="{323D5999-3745-41D9-A534-5EB1F605D38F}" destId="{4DB9C75D-9F9C-40DF-A56C-718D41D2B7A4}" srcOrd="5" destOrd="0" presId="urn:microsoft.com/office/officeart/2005/8/layout/bProcess3"/>
    <dgm:cxn modelId="{E9F88F9A-63C4-4A0E-9B9D-C4A0BF4C023C}" type="presParOf" srcId="{4DB9C75D-9F9C-40DF-A56C-718D41D2B7A4}" destId="{0A43C5E6-E154-40D7-BAC9-D3D622418045}" srcOrd="0" destOrd="0" presId="urn:microsoft.com/office/officeart/2005/8/layout/bProcess3"/>
    <dgm:cxn modelId="{2A110CC9-40A0-414F-8DC6-E732F6433579}" type="presParOf" srcId="{323D5999-3745-41D9-A534-5EB1F605D38F}" destId="{5DDC88F3-6327-4103-8A7E-B96D9AB39E3F}" srcOrd="6" destOrd="0" presId="urn:microsoft.com/office/officeart/2005/8/layout/bProcess3"/>
    <dgm:cxn modelId="{6C6F023B-58E0-4325-9F6E-B54F90E7F294}" type="presParOf" srcId="{323D5999-3745-41D9-A534-5EB1F605D38F}" destId="{3FFA4F90-9C3C-4FE5-AFFF-242F313F6218}" srcOrd="7" destOrd="0" presId="urn:microsoft.com/office/officeart/2005/8/layout/bProcess3"/>
    <dgm:cxn modelId="{CA925946-10F2-4221-8543-6095EC0DCB29}" type="presParOf" srcId="{3FFA4F90-9C3C-4FE5-AFFF-242F313F6218}" destId="{40044C37-D8C6-481F-AB06-4D65F882233D}" srcOrd="0" destOrd="0" presId="urn:microsoft.com/office/officeart/2005/8/layout/bProcess3"/>
    <dgm:cxn modelId="{E09FDF65-FD70-4321-9C75-BF3377A11975}" type="presParOf" srcId="{323D5999-3745-41D9-A534-5EB1F605D38F}" destId="{6110EF3D-92E2-40A7-A5F9-7661CF7CD6D7}" srcOrd="8" destOrd="0" presId="urn:microsoft.com/office/officeart/2005/8/layout/bProcess3"/>
    <dgm:cxn modelId="{A92FBB6D-57FC-451D-A701-4A7D28C7A584}" type="presParOf" srcId="{323D5999-3745-41D9-A534-5EB1F605D38F}" destId="{FAEC08B8-BA43-4761-91B7-003686BC0EEF}" srcOrd="9" destOrd="0" presId="urn:microsoft.com/office/officeart/2005/8/layout/bProcess3"/>
    <dgm:cxn modelId="{B89A04D5-8821-4D08-9057-D6DBB0CA92E6}" type="presParOf" srcId="{FAEC08B8-BA43-4761-91B7-003686BC0EEF}" destId="{5BEDFB63-A140-42A1-9DA6-0562537EBA65}" srcOrd="0" destOrd="0" presId="urn:microsoft.com/office/officeart/2005/8/layout/bProcess3"/>
    <dgm:cxn modelId="{B8E26B95-E78A-4833-8A64-F7AC16D334B1}" type="presParOf" srcId="{323D5999-3745-41D9-A534-5EB1F605D38F}" destId="{C63405D8-F63F-4ECE-A8EB-305A9FEDD11D}" srcOrd="10" destOrd="0" presId="urn:microsoft.com/office/officeart/2005/8/layout/bProcess3"/>
    <dgm:cxn modelId="{B5158502-378D-4A60-AD15-06364237F156}" type="presParOf" srcId="{323D5999-3745-41D9-A534-5EB1F605D38F}" destId="{237B3338-C533-454C-8E10-82D1E3BC3DB2}" srcOrd="11" destOrd="0" presId="urn:microsoft.com/office/officeart/2005/8/layout/bProcess3"/>
    <dgm:cxn modelId="{D54C6702-1FD0-4FF3-9B4E-66F3D1D3D00F}" type="presParOf" srcId="{237B3338-C533-454C-8E10-82D1E3BC3DB2}" destId="{842032BB-FD0A-447C-9BF8-DB06E9666DC8}" srcOrd="0" destOrd="0" presId="urn:microsoft.com/office/officeart/2005/8/layout/bProcess3"/>
    <dgm:cxn modelId="{342CB174-66B5-4E87-8A63-E9DB548D43B4}" type="presParOf" srcId="{323D5999-3745-41D9-A534-5EB1F605D38F}" destId="{6977E122-8CF7-4FEC-9149-A8524DEC578C}" srcOrd="12" destOrd="0" presId="urn:microsoft.com/office/officeart/2005/8/layout/bProcess3"/>
    <dgm:cxn modelId="{047F644E-9E95-41FC-8D4A-63BEEC14CD99}" type="presParOf" srcId="{323D5999-3745-41D9-A534-5EB1F605D38F}" destId="{A3720E17-0AB9-4DAA-850E-2C1B96705CD6}" srcOrd="13" destOrd="0" presId="urn:microsoft.com/office/officeart/2005/8/layout/bProcess3"/>
    <dgm:cxn modelId="{E35B6C8A-7211-47EF-A27C-E8CDADACCE06}" type="presParOf" srcId="{A3720E17-0AB9-4DAA-850E-2C1B96705CD6}" destId="{170C6EC4-3684-48CC-AE8A-2879B4A24399}" srcOrd="0" destOrd="0" presId="urn:microsoft.com/office/officeart/2005/8/layout/bProcess3"/>
    <dgm:cxn modelId="{CE5424D4-AADB-46AD-A777-12D58D03A769}" type="presParOf" srcId="{323D5999-3745-41D9-A534-5EB1F605D38F}" destId="{8E69A105-951C-4597-B3AF-1DD076C93F3D}" srcOrd="14" destOrd="0" presId="urn:microsoft.com/office/officeart/2005/8/layout/bProcess3"/>
    <dgm:cxn modelId="{7E591470-1B84-4446-B19D-CF1A0820724A}" type="presParOf" srcId="{323D5999-3745-41D9-A534-5EB1F605D38F}" destId="{94A72204-347F-41BC-8BF7-2FAA3ECD4EB0}" srcOrd="15" destOrd="0" presId="urn:microsoft.com/office/officeart/2005/8/layout/bProcess3"/>
    <dgm:cxn modelId="{500A6646-3151-4376-9FA6-5543CE341898}" type="presParOf" srcId="{94A72204-347F-41BC-8BF7-2FAA3ECD4EB0}" destId="{68E42838-AC87-46F2-876C-116937E1E8AD}" srcOrd="0" destOrd="0" presId="urn:microsoft.com/office/officeart/2005/8/layout/bProcess3"/>
    <dgm:cxn modelId="{B475D718-F301-43BA-B855-3DA58512C777}" type="presParOf" srcId="{323D5999-3745-41D9-A534-5EB1F605D38F}" destId="{54A07C04-C704-4F0B-940A-429C995EAD08}" srcOrd="16" destOrd="0" presId="urn:microsoft.com/office/officeart/2005/8/layout/bProcess3"/>
    <dgm:cxn modelId="{8053CB53-E6F8-4FF0-BCFA-DBF7E66D63D8}" type="presParOf" srcId="{323D5999-3745-41D9-A534-5EB1F605D38F}" destId="{34563174-9D70-495C-A412-DA0C50823589}" srcOrd="17" destOrd="0" presId="urn:microsoft.com/office/officeart/2005/8/layout/bProcess3"/>
    <dgm:cxn modelId="{C7658D83-822C-4F30-B061-16D3892FE892}" type="presParOf" srcId="{34563174-9D70-495C-A412-DA0C50823589}" destId="{7A385289-1762-4888-8CB1-7AF9F508E803}" srcOrd="0" destOrd="0" presId="urn:microsoft.com/office/officeart/2005/8/layout/bProcess3"/>
    <dgm:cxn modelId="{D9FE1692-96D1-4AC9-B546-DD8BCD10E810}" type="presParOf" srcId="{323D5999-3745-41D9-A534-5EB1F605D38F}" destId="{483BB1EB-C97E-492A-B769-B5F9D37B60BE}" srcOrd="18" destOrd="0" presId="urn:microsoft.com/office/officeart/2005/8/layout/bProcess3"/>
    <dgm:cxn modelId="{897367F1-B28F-4829-B4F3-11DA8A4C430C}" type="presParOf" srcId="{323D5999-3745-41D9-A534-5EB1F605D38F}" destId="{2C6CB129-D309-404E-9768-3DC470AF0371}" srcOrd="19" destOrd="0" presId="urn:microsoft.com/office/officeart/2005/8/layout/bProcess3"/>
    <dgm:cxn modelId="{F7A2C06C-7639-410D-A270-6A06CE5B00FC}" type="presParOf" srcId="{2C6CB129-D309-404E-9768-3DC470AF0371}" destId="{0B8F099C-1D80-46A3-84A3-0B3B36321B4B}" srcOrd="0" destOrd="0" presId="urn:microsoft.com/office/officeart/2005/8/layout/bProcess3"/>
    <dgm:cxn modelId="{C1B8DFF7-C5D0-49D6-BBAB-3E5337F04167}" type="presParOf" srcId="{323D5999-3745-41D9-A534-5EB1F605D38F}" destId="{55BABA63-50E9-4022-BC32-10A365227E61}" srcOrd="20" destOrd="0" presId="urn:microsoft.com/office/officeart/2005/8/layout/bProcess3"/>
    <dgm:cxn modelId="{F91EEE94-64BC-4B29-9F59-BACAD5A38DD9}" type="presParOf" srcId="{323D5999-3745-41D9-A534-5EB1F605D38F}" destId="{54FABBA9-F02E-462B-9250-E783FBD23BD3}" srcOrd="21" destOrd="0" presId="urn:microsoft.com/office/officeart/2005/8/layout/bProcess3"/>
    <dgm:cxn modelId="{E088A9D0-3CCD-4F6B-8208-A4E99A33FA09}" type="presParOf" srcId="{54FABBA9-F02E-462B-9250-E783FBD23BD3}" destId="{7D1C5FD1-94BF-4EC4-99FC-EF24371D33B8}" srcOrd="0" destOrd="0" presId="urn:microsoft.com/office/officeart/2005/8/layout/bProcess3"/>
    <dgm:cxn modelId="{B6BA2C4A-1DC3-4E0D-98C6-672CC3BB9771}" type="presParOf" srcId="{323D5999-3745-41D9-A534-5EB1F605D38F}" destId="{EFF9756A-276B-4725-A5F0-14832B57DDBB}" srcOrd="22" destOrd="0" presId="urn:microsoft.com/office/officeart/2005/8/layout/bProcess3"/>
    <dgm:cxn modelId="{7EEFD176-E0EA-4B06-A516-A4F4FD7249AE}" type="presParOf" srcId="{323D5999-3745-41D9-A534-5EB1F605D38F}" destId="{C969080C-6D04-421A-8740-AB892E61B11D}" srcOrd="23" destOrd="0" presId="urn:microsoft.com/office/officeart/2005/8/layout/bProcess3"/>
    <dgm:cxn modelId="{4988B79D-97F2-4C73-9C18-1817B3881880}" type="presParOf" srcId="{C969080C-6D04-421A-8740-AB892E61B11D}" destId="{556EA555-3E18-42ED-9BE2-CBEB88563188}" srcOrd="0" destOrd="0" presId="urn:microsoft.com/office/officeart/2005/8/layout/bProcess3"/>
    <dgm:cxn modelId="{858CD03B-C45D-4D14-8B10-89B030A8742E}" type="presParOf" srcId="{323D5999-3745-41D9-A534-5EB1F605D38F}" destId="{75928B2A-3273-457D-AF99-93059E8324A4}" srcOrd="24" destOrd="0" presId="urn:microsoft.com/office/officeart/2005/8/layout/bProcess3"/>
    <dgm:cxn modelId="{BA6945D4-7239-49A1-9C94-1418813B91AE}" type="presParOf" srcId="{323D5999-3745-41D9-A534-5EB1F605D38F}" destId="{C91E3A05-A096-4C76-B056-29CBA0899A90}" srcOrd="25" destOrd="0" presId="urn:microsoft.com/office/officeart/2005/8/layout/bProcess3"/>
    <dgm:cxn modelId="{1D7D638F-9D61-4CF6-A198-D5F9F24AB336}" type="presParOf" srcId="{C91E3A05-A096-4C76-B056-29CBA0899A90}" destId="{D95F3FC0-9372-49AE-BFEE-1B1954847881}" srcOrd="0" destOrd="0" presId="urn:microsoft.com/office/officeart/2005/8/layout/bProcess3"/>
    <dgm:cxn modelId="{B09A2634-BF55-41DC-B1F7-2CB0B4E8A95E}" type="presParOf" srcId="{323D5999-3745-41D9-A534-5EB1F605D38F}" destId="{D21486BB-D86B-4873-AEFE-4163A1695FFB}" srcOrd="26" destOrd="0" presId="urn:microsoft.com/office/officeart/2005/8/layout/bProcess3"/>
    <dgm:cxn modelId="{F9C63E83-5C65-4659-8EB4-CF3DCD715EBE}" type="presParOf" srcId="{323D5999-3745-41D9-A534-5EB1F605D38F}" destId="{3ACB5047-D52E-4CA9-A119-35DD1FACB0BD}" srcOrd="27" destOrd="0" presId="urn:microsoft.com/office/officeart/2005/8/layout/bProcess3"/>
    <dgm:cxn modelId="{A730828C-B4D1-4243-A287-831FE973CB44}" type="presParOf" srcId="{3ACB5047-D52E-4CA9-A119-35DD1FACB0BD}" destId="{134BEFC6-D468-4CCF-BFEE-53B3910C56E9}" srcOrd="0" destOrd="0" presId="urn:microsoft.com/office/officeart/2005/8/layout/bProcess3"/>
    <dgm:cxn modelId="{C3547ED1-E66B-41CD-82DF-CA04360CE5C7}" type="presParOf" srcId="{323D5999-3745-41D9-A534-5EB1F605D38F}" destId="{D0750D4B-D7A0-4F9A-BAD3-1B5F0F81D8BF}" srcOrd="2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EDE2CA9-8E6D-44BB-9DD0-8C30FFC78086}" type="doc">
      <dgm:prSet loTypeId="urn:microsoft.com/office/officeart/2005/8/layout/process1" loCatId="process" qsTypeId="urn:microsoft.com/office/officeart/2005/8/quickstyle/simple4" qsCatId="simple" csTypeId="urn:microsoft.com/office/officeart/2005/8/colors/colorful4" csCatId="colorful"/>
      <dgm:spPr/>
      <dgm:t>
        <a:bodyPr/>
        <a:lstStyle/>
        <a:p>
          <a:endParaRPr lang="es-CL"/>
        </a:p>
      </dgm:t>
    </dgm:pt>
    <dgm:pt modelId="{64349951-D6BE-4DBE-A3E1-56FF202DB74A}">
      <dgm:prSet custT="1"/>
      <dgm:spPr/>
      <dgm:t>
        <a:bodyPr/>
        <a:lstStyle/>
        <a:p>
          <a:r>
            <a:rPr lang="en-US" sz="2400" b="1" u="none" dirty="0">
              <a:latin typeface="Tahoma" panose="020B0604030504040204" pitchFamily="34" charset="0"/>
              <a:ea typeface="Tahoma" panose="020B0604030504040204" pitchFamily="34" charset="0"/>
              <a:cs typeface="Tahoma" panose="020B0604030504040204" pitchFamily="34" charset="0"/>
            </a:rPr>
            <a:t>UNIÓN DE PERSONAS</a:t>
          </a:r>
          <a:endParaRPr lang="es-CL" sz="2400" u="none" dirty="0">
            <a:latin typeface="Tahoma" panose="020B0604030504040204" pitchFamily="34" charset="0"/>
            <a:ea typeface="Tahoma" panose="020B0604030504040204" pitchFamily="34" charset="0"/>
            <a:cs typeface="Tahoma" panose="020B0604030504040204" pitchFamily="34" charset="0"/>
          </a:endParaRPr>
        </a:p>
      </dgm:t>
    </dgm:pt>
    <dgm:pt modelId="{7031A0AC-9690-4144-A4E5-3B6790FB644A}" type="parTrans" cxnId="{BC31ED27-019E-474F-9532-46FB82881541}">
      <dgm:prSet/>
      <dgm:spPr/>
      <dgm:t>
        <a:bodyPr/>
        <a:lstStyle/>
        <a:p>
          <a:endParaRPr lang="es-CL"/>
        </a:p>
      </dgm:t>
    </dgm:pt>
    <dgm:pt modelId="{C45AB525-39C9-4B8C-8135-86FA21459444}" type="sibTrans" cxnId="{BC31ED27-019E-474F-9532-46FB82881541}">
      <dgm:prSet/>
      <dgm:spPr/>
      <dgm:t>
        <a:bodyPr/>
        <a:lstStyle/>
        <a:p>
          <a:endParaRPr lang="es-CL"/>
        </a:p>
      </dgm:t>
    </dgm:pt>
    <dgm:pt modelId="{C11B823E-54DD-4FEE-BCBA-8463D05865AD}">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No de Capital</a:t>
          </a:r>
          <a:endParaRPr lang="es-CL" dirty="0">
            <a:latin typeface="Tahoma" panose="020B0604030504040204" pitchFamily="34" charset="0"/>
            <a:ea typeface="Tahoma" panose="020B0604030504040204" pitchFamily="34" charset="0"/>
            <a:cs typeface="Tahoma" panose="020B0604030504040204" pitchFamily="34" charset="0"/>
          </a:endParaRPr>
        </a:p>
      </dgm:t>
    </dgm:pt>
    <dgm:pt modelId="{78F635E1-8EEE-4E4E-8290-31AC8D71EEA5}" type="parTrans" cxnId="{C6044377-A6FA-4830-A71D-263CBA03F1E2}">
      <dgm:prSet/>
      <dgm:spPr/>
      <dgm:t>
        <a:bodyPr/>
        <a:lstStyle/>
        <a:p>
          <a:endParaRPr lang="es-CL"/>
        </a:p>
      </dgm:t>
    </dgm:pt>
    <dgm:pt modelId="{F70C80F6-6607-4F0D-A323-B5EBCFD85DBC}" type="sibTrans" cxnId="{C6044377-A6FA-4830-A71D-263CBA03F1E2}">
      <dgm:prSet/>
      <dgm:spPr/>
      <dgm:t>
        <a:bodyPr/>
        <a:lstStyle/>
        <a:p>
          <a:endParaRPr lang="es-CL"/>
        </a:p>
      </dgm:t>
    </dgm:pt>
    <dgm:pt modelId="{4ACF7A13-3B50-4218-B69E-7F061D8F43C3}" type="pres">
      <dgm:prSet presAssocID="{BEDE2CA9-8E6D-44BB-9DD0-8C30FFC78086}" presName="Name0" presStyleCnt="0">
        <dgm:presLayoutVars>
          <dgm:dir/>
          <dgm:resizeHandles val="exact"/>
        </dgm:presLayoutVars>
      </dgm:prSet>
      <dgm:spPr/>
    </dgm:pt>
    <dgm:pt modelId="{337E34CD-E2C9-4DC1-930D-68317CD3C26B}" type="pres">
      <dgm:prSet presAssocID="{64349951-D6BE-4DBE-A3E1-56FF202DB74A}" presName="node" presStyleLbl="node1" presStyleIdx="0" presStyleCnt="2">
        <dgm:presLayoutVars>
          <dgm:bulletEnabled val="1"/>
        </dgm:presLayoutVars>
      </dgm:prSet>
      <dgm:spPr/>
    </dgm:pt>
    <dgm:pt modelId="{18A92812-3FC3-4618-A415-E9AC58A5B7C6}" type="pres">
      <dgm:prSet presAssocID="{C45AB525-39C9-4B8C-8135-86FA21459444}" presName="sibTrans" presStyleLbl="sibTrans2D1" presStyleIdx="0" presStyleCnt="1"/>
      <dgm:spPr/>
    </dgm:pt>
    <dgm:pt modelId="{A85F146E-663A-42C4-9B9C-26185C178ED6}" type="pres">
      <dgm:prSet presAssocID="{C45AB525-39C9-4B8C-8135-86FA21459444}" presName="connectorText" presStyleLbl="sibTrans2D1" presStyleIdx="0" presStyleCnt="1"/>
      <dgm:spPr/>
    </dgm:pt>
    <dgm:pt modelId="{389BD09A-71DE-4EF3-A654-B9675488B533}" type="pres">
      <dgm:prSet presAssocID="{C11B823E-54DD-4FEE-BCBA-8463D05865AD}" presName="node" presStyleLbl="node1" presStyleIdx="1" presStyleCnt="2">
        <dgm:presLayoutVars>
          <dgm:bulletEnabled val="1"/>
        </dgm:presLayoutVars>
      </dgm:prSet>
      <dgm:spPr/>
    </dgm:pt>
  </dgm:ptLst>
  <dgm:cxnLst>
    <dgm:cxn modelId="{83583508-F3FC-4DC2-9D22-84EE03EB69DF}" type="presOf" srcId="{C45AB525-39C9-4B8C-8135-86FA21459444}" destId="{A85F146E-663A-42C4-9B9C-26185C178ED6}" srcOrd="1" destOrd="0" presId="urn:microsoft.com/office/officeart/2005/8/layout/process1"/>
    <dgm:cxn modelId="{BC31ED27-019E-474F-9532-46FB82881541}" srcId="{BEDE2CA9-8E6D-44BB-9DD0-8C30FFC78086}" destId="{64349951-D6BE-4DBE-A3E1-56FF202DB74A}" srcOrd="0" destOrd="0" parTransId="{7031A0AC-9690-4144-A4E5-3B6790FB644A}" sibTransId="{C45AB525-39C9-4B8C-8135-86FA21459444}"/>
    <dgm:cxn modelId="{A616E32F-EC47-4E33-9EB8-F8AFA5F52AC6}" type="presOf" srcId="{BEDE2CA9-8E6D-44BB-9DD0-8C30FFC78086}" destId="{4ACF7A13-3B50-4218-B69E-7F061D8F43C3}" srcOrd="0" destOrd="0" presId="urn:microsoft.com/office/officeart/2005/8/layout/process1"/>
    <dgm:cxn modelId="{C6044377-A6FA-4830-A71D-263CBA03F1E2}" srcId="{BEDE2CA9-8E6D-44BB-9DD0-8C30FFC78086}" destId="{C11B823E-54DD-4FEE-BCBA-8463D05865AD}" srcOrd="1" destOrd="0" parTransId="{78F635E1-8EEE-4E4E-8290-31AC8D71EEA5}" sibTransId="{F70C80F6-6607-4F0D-A323-B5EBCFD85DBC}"/>
    <dgm:cxn modelId="{9C0A29A1-8E11-4CCF-ACBC-1E2D2CBC4C6D}" type="presOf" srcId="{C11B823E-54DD-4FEE-BCBA-8463D05865AD}" destId="{389BD09A-71DE-4EF3-A654-B9675488B533}" srcOrd="0" destOrd="0" presId="urn:microsoft.com/office/officeart/2005/8/layout/process1"/>
    <dgm:cxn modelId="{BC6E90C8-0580-4FDB-AE0A-6C2CF2B1FF58}" type="presOf" srcId="{C45AB525-39C9-4B8C-8135-86FA21459444}" destId="{18A92812-3FC3-4618-A415-E9AC58A5B7C6}" srcOrd="0" destOrd="0" presId="urn:microsoft.com/office/officeart/2005/8/layout/process1"/>
    <dgm:cxn modelId="{E0B941F3-8438-4CEB-AE18-3AE8DFD2493A}" type="presOf" srcId="{64349951-D6BE-4DBE-A3E1-56FF202DB74A}" destId="{337E34CD-E2C9-4DC1-930D-68317CD3C26B}" srcOrd="0" destOrd="0" presId="urn:microsoft.com/office/officeart/2005/8/layout/process1"/>
    <dgm:cxn modelId="{685B85F3-3D76-442C-B54F-DB76EDB99E20}" type="presParOf" srcId="{4ACF7A13-3B50-4218-B69E-7F061D8F43C3}" destId="{337E34CD-E2C9-4DC1-930D-68317CD3C26B}" srcOrd="0" destOrd="0" presId="urn:microsoft.com/office/officeart/2005/8/layout/process1"/>
    <dgm:cxn modelId="{0C89BAA7-91DF-4D85-A707-1D93DA715544}" type="presParOf" srcId="{4ACF7A13-3B50-4218-B69E-7F061D8F43C3}" destId="{18A92812-3FC3-4618-A415-E9AC58A5B7C6}" srcOrd="1" destOrd="0" presId="urn:microsoft.com/office/officeart/2005/8/layout/process1"/>
    <dgm:cxn modelId="{C86A4DEC-EEFE-4070-A039-04A522C9EF6E}" type="presParOf" srcId="{18A92812-3FC3-4618-A415-E9AC58A5B7C6}" destId="{A85F146E-663A-42C4-9B9C-26185C178ED6}" srcOrd="0" destOrd="0" presId="urn:microsoft.com/office/officeart/2005/8/layout/process1"/>
    <dgm:cxn modelId="{B38C2774-2115-4281-BD7D-4E0A098BBFC5}" type="presParOf" srcId="{4ACF7A13-3B50-4218-B69E-7F061D8F43C3}" destId="{389BD09A-71DE-4EF3-A654-B9675488B533}"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E3827C-F842-4206-89AB-A8E00E96F7FE}" type="doc">
      <dgm:prSet loTypeId="urn:microsoft.com/office/officeart/2005/8/layout/process1" loCatId="process" qsTypeId="urn:microsoft.com/office/officeart/2005/8/quickstyle/simple5" qsCatId="simple" csTypeId="urn:microsoft.com/office/officeart/2005/8/colors/colorful4" csCatId="colorful"/>
      <dgm:spPr/>
      <dgm:t>
        <a:bodyPr/>
        <a:lstStyle/>
        <a:p>
          <a:endParaRPr lang="es-CL"/>
        </a:p>
      </dgm:t>
    </dgm:pt>
    <dgm:pt modelId="{C463F4D4-E50B-42C0-9B9E-2D7F37218E6B}">
      <dgm:prSet custT="1"/>
      <dgm:spPr/>
      <dgm:t>
        <a:bodyPr/>
        <a:lstStyle/>
        <a:p>
          <a:r>
            <a:rPr lang="en-US" sz="2400" b="1" u="none" dirty="0">
              <a:latin typeface="Tahoma" panose="020B0604030504040204" pitchFamily="34" charset="0"/>
              <a:ea typeface="Tahoma" panose="020B0604030504040204" pitchFamily="34" charset="0"/>
              <a:cs typeface="Tahoma" panose="020B0604030504040204" pitchFamily="34" charset="0"/>
            </a:rPr>
            <a:t>PROPIEDAD COLECTIVA</a:t>
          </a:r>
          <a:endParaRPr lang="es-CL" sz="2400" u="none" dirty="0">
            <a:latin typeface="Tahoma" panose="020B0604030504040204" pitchFamily="34" charset="0"/>
            <a:ea typeface="Tahoma" panose="020B0604030504040204" pitchFamily="34" charset="0"/>
            <a:cs typeface="Tahoma" panose="020B0604030504040204" pitchFamily="34" charset="0"/>
          </a:endParaRPr>
        </a:p>
      </dgm:t>
    </dgm:pt>
    <dgm:pt modelId="{A10C00E4-C7A9-4279-8A3C-7E30FE0B433A}" type="parTrans" cxnId="{38AE27C6-9B0B-4574-B414-5E93505BA489}">
      <dgm:prSet/>
      <dgm:spPr/>
      <dgm:t>
        <a:bodyPr/>
        <a:lstStyle/>
        <a:p>
          <a:endParaRPr lang="es-CL"/>
        </a:p>
      </dgm:t>
    </dgm:pt>
    <dgm:pt modelId="{32E6A787-8444-44D8-BBF8-D4EE7EB3F98C}" type="sibTrans" cxnId="{38AE27C6-9B0B-4574-B414-5E93505BA489}">
      <dgm:prSet/>
      <dgm:spPr/>
      <dgm:t>
        <a:bodyPr/>
        <a:lstStyle/>
        <a:p>
          <a:endParaRPr lang="es-CL"/>
        </a:p>
      </dgm:t>
    </dgm:pt>
    <dgm:pt modelId="{B8E63774-4A75-44F1-80EF-A159BAA8640D}">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No Individual</a:t>
          </a:r>
          <a:endParaRPr lang="es-CL" dirty="0">
            <a:latin typeface="Tahoma" panose="020B0604030504040204" pitchFamily="34" charset="0"/>
            <a:ea typeface="Tahoma" panose="020B0604030504040204" pitchFamily="34" charset="0"/>
            <a:cs typeface="Tahoma" panose="020B0604030504040204" pitchFamily="34" charset="0"/>
          </a:endParaRPr>
        </a:p>
      </dgm:t>
    </dgm:pt>
    <dgm:pt modelId="{DCE16C0F-8F8B-4E61-B4C9-C93DC3334968}" type="parTrans" cxnId="{B7FE2572-4734-4B66-BCBE-EBC2E7A33183}">
      <dgm:prSet/>
      <dgm:spPr/>
      <dgm:t>
        <a:bodyPr/>
        <a:lstStyle/>
        <a:p>
          <a:endParaRPr lang="es-CL"/>
        </a:p>
      </dgm:t>
    </dgm:pt>
    <dgm:pt modelId="{968EA86B-7E49-4927-8324-3F5177310E67}" type="sibTrans" cxnId="{B7FE2572-4734-4B66-BCBE-EBC2E7A33183}">
      <dgm:prSet/>
      <dgm:spPr/>
      <dgm:t>
        <a:bodyPr/>
        <a:lstStyle/>
        <a:p>
          <a:endParaRPr lang="es-CL"/>
        </a:p>
      </dgm:t>
    </dgm:pt>
    <dgm:pt modelId="{996A2825-A64E-4054-B2FD-766687606DD8}" type="pres">
      <dgm:prSet presAssocID="{FFE3827C-F842-4206-89AB-A8E00E96F7FE}" presName="Name0" presStyleCnt="0">
        <dgm:presLayoutVars>
          <dgm:dir/>
          <dgm:resizeHandles val="exact"/>
        </dgm:presLayoutVars>
      </dgm:prSet>
      <dgm:spPr/>
    </dgm:pt>
    <dgm:pt modelId="{9855B048-EDA7-4F80-9AB7-9608D800B466}" type="pres">
      <dgm:prSet presAssocID="{C463F4D4-E50B-42C0-9B9E-2D7F37218E6B}" presName="node" presStyleLbl="node1" presStyleIdx="0" presStyleCnt="2">
        <dgm:presLayoutVars>
          <dgm:bulletEnabled val="1"/>
        </dgm:presLayoutVars>
      </dgm:prSet>
      <dgm:spPr/>
    </dgm:pt>
    <dgm:pt modelId="{BE9EF8E6-1AFE-4157-8A7B-E17C95CAE918}" type="pres">
      <dgm:prSet presAssocID="{32E6A787-8444-44D8-BBF8-D4EE7EB3F98C}" presName="sibTrans" presStyleLbl="sibTrans2D1" presStyleIdx="0" presStyleCnt="1"/>
      <dgm:spPr/>
    </dgm:pt>
    <dgm:pt modelId="{2ACB1760-6F12-4BFF-A18D-DA12752BE325}" type="pres">
      <dgm:prSet presAssocID="{32E6A787-8444-44D8-BBF8-D4EE7EB3F98C}" presName="connectorText" presStyleLbl="sibTrans2D1" presStyleIdx="0" presStyleCnt="1"/>
      <dgm:spPr/>
    </dgm:pt>
    <dgm:pt modelId="{5E06EB3D-F201-4A55-83A3-F205C53813CB}" type="pres">
      <dgm:prSet presAssocID="{B8E63774-4A75-44F1-80EF-A159BAA8640D}" presName="node" presStyleLbl="node1" presStyleIdx="1" presStyleCnt="2">
        <dgm:presLayoutVars>
          <dgm:bulletEnabled val="1"/>
        </dgm:presLayoutVars>
      </dgm:prSet>
      <dgm:spPr/>
    </dgm:pt>
  </dgm:ptLst>
  <dgm:cxnLst>
    <dgm:cxn modelId="{B7FE2572-4734-4B66-BCBE-EBC2E7A33183}" srcId="{FFE3827C-F842-4206-89AB-A8E00E96F7FE}" destId="{B8E63774-4A75-44F1-80EF-A159BAA8640D}" srcOrd="1" destOrd="0" parTransId="{DCE16C0F-8F8B-4E61-B4C9-C93DC3334968}" sibTransId="{968EA86B-7E49-4927-8324-3F5177310E67}"/>
    <dgm:cxn modelId="{A3752553-69BE-4D3F-A466-708C52375878}" type="presOf" srcId="{FFE3827C-F842-4206-89AB-A8E00E96F7FE}" destId="{996A2825-A64E-4054-B2FD-766687606DD8}" srcOrd="0" destOrd="0" presId="urn:microsoft.com/office/officeart/2005/8/layout/process1"/>
    <dgm:cxn modelId="{5D00B87E-A703-44ED-80CD-4E14A6ADFF17}" type="presOf" srcId="{32E6A787-8444-44D8-BBF8-D4EE7EB3F98C}" destId="{BE9EF8E6-1AFE-4157-8A7B-E17C95CAE918}" srcOrd="0" destOrd="0" presId="urn:microsoft.com/office/officeart/2005/8/layout/process1"/>
    <dgm:cxn modelId="{93417591-9C07-459A-8ADB-9BA5A4BCA74F}" type="presOf" srcId="{32E6A787-8444-44D8-BBF8-D4EE7EB3F98C}" destId="{2ACB1760-6F12-4BFF-A18D-DA12752BE325}" srcOrd="1" destOrd="0" presId="urn:microsoft.com/office/officeart/2005/8/layout/process1"/>
    <dgm:cxn modelId="{13152DC3-B840-4367-8CE5-54F9B8573D5F}" type="presOf" srcId="{C463F4D4-E50B-42C0-9B9E-2D7F37218E6B}" destId="{9855B048-EDA7-4F80-9AB7-9608D800B466}" srcOrd="0" destOrd="0" presId="urn:microsoft.com/office/officeart/2005/8/layout/process1"/>
    <dgm:cxn modelId="{38AE27C6-9B0B-4574-B414-5E93505BA489}" srcId="{FFE3827C-F842-4206-89AB-A8E00E96F7FE}" destId="{C463F4D4-E50B-42C0-9B9E-2D7F37218E6B}" srcOrd="0" destOrd="0" parTransId="{A10C00E4-C7A9-4279-8A3C-7E30FE0B433A}" sibTransId="{32E6A787-8444-44D8-BBF8-D4EE7EB3F98C}"/>
    <dgm:cxn modelId="{3C8886E9-8D0E-412D-B8DE-881BA1C2458C}" type="presOf" srcId="{B8E63774-4A75-44F1-80EF-A159BAA8640D}" destId="{5E06EB3D-F201-4A55-83A3-F205C53813CB}" srcOrd="0" destOrd="0" presId="urn:microsoft.com/office/officeart/2005/8/layout/process1"/>
    <dgm:cxn modelId="{7F239A84-8F50-4836-8A90-63BADF2673DE}" type="presParOf" srcId="{996A2825-A64E-4054-B2FD-766687606DD8}" destId="{9855B048-EDA7-4F80-9AB7-9608D800B466}" srcOrd="0" destOrd="0" presId="urn:microsoft.com/office/officeart/2005/8/layout/process1"/>
    <dgm:cxn modelId="{8BD046B0-CD34-4A9A-A6B5-40639EAF2C13}" type="presParOf" srcId="{996A2825-A64E-4054-B2FD-766687606DD8}" destId="{BE9EF8E6-1AFE-4157-8A7B-E17C95CAE918}" srcOrd="1" destOrd="0" presId="urn:microsoft.com/office/officeart/2005/8/layout/process1"/>
    <dgm:cxn modelId="{B6F9C614-FFE9-4266-BFEE-5AC096725B6B}" type="presParOf" srcId="{BE9EF8E6-1AFE-4157-8A7B-E17C95CAE918}" destId="{2ACB1760-6F12-4BFF-A18D-DA12752BE325}" srcOrd="0" destOrd="0" presId="urn:microsoft.com/office/officeart/2005/8/layout/process1"/>
    <dgm:cxn modelId="{A70AD9B6-15C3-4618-9D45-97AAA1438A6F}" type="presParOf" srcId="{996A2825-A64E-4054-B2FD-766687606DD8}" destId="{5E06EB3D-F201-4A55-83A3-F205C53813CB}"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F6B14C-616D-413A-848F-BE0DAE83ED54}" type="doc">
      <dgm:prSet loTypeId="urn:microsoft.com/office/officeart/2005/8/layout/process1" loCatId="process" qsTypeId="urn:microsoft.com/office/officeart/2005/8/quickstyle/simple4" qsCatId="simple" csTypeId="urn:microsoft.com/office/officeart/2005/8/colors/colorful4" csCatId="colorful" phldr="1"/>
      <dgm:spPr/>
      <dgm:t>
        <a:bodyPr/>
        <a:lstStyle/>
        <a:p>
          <a:endParaRPr lang="es-CL"/>
        </a:p>
      </dgm:t>
    </dgm:pt>
    <dgm:pt modelId="{02D513B4-46CF-43D2-A445-0A1102483361}">
      <dgm:prSet custT="1"/>
      <dgm:spPr/>
      <dgm:t>
        <a:bodyPr/>
        <a:lstStyle/>
        <a:p>
          <a:r>
            <a:rPr lang="en-US" sz="2000" b="1" u="none" dirty="0">
              <a:latin typeface="Tahoma" panose="020B0604030504040204" pitchFamily="34" charset="0"/>
              <a:ea typeface="Tahoma" panose="020B0604030504040204" pitchFamily="34" charset="0"/>
              <a:cs typeface="Tahoma" panose="020B0604030504040204" pitchFamily="34" charset="0"/>
            </a:rPr>
            <a:t>GESTIÓN DEMOCRÁTICA</a:t>
          </a:r>
          <a:endParaRPr lang="es-CL" sz="2000" u="none" dirty="0">
            <a:latin typeface="Tahoma" panose="020B0604030504040204" pitchFamily="34" charset="0"/>
            <a:ea typeface="Tahoma" panose="020B0604030504040204" pitchFamily="34" charset="0"/>
            <a:cs typeface="Tahoma" panose="020B0604030504040204" pitchFamily="34" charset="0"/>
          </a:endParaRPr>
        </a:p>
      </dgm:t>
    </dgm:pt>
    <dgm:pt modelId="{B2C818EF-BB65-471C-A2DC-C0E7CD184C9B}" type="parTrans" cxnId="{7F832485-8658-4548-9EC1-090749F40A32}">
      <dgm:prSet/>
      <dgm:spPr/>
      <dgm:t>
        <a:bodyPr/>
        <a:lstStyle/>
        <a:p>
          <a:endParaRPr lang="es-CL"/>
        </a:p>
      </dgm:t>
    </dgm:pt>
    <dgm:pt modelId="{49DE4D8F-E023-47C3-9FBA-D54F0E3C231F}" type="sibTrans" cxnId="{7F832485-8658-4548-9EC1-090749F40A32}">
      <dgm:prSet/>
      <dgm:spPr/>
      <dgm:t>
        <a:bodyPr/>
        <a:lstStyle/>
        <a:p>
          <a:endParaRPr lang="es-CL"/>
        </a:p>
      </dgm:t>
    </dgm:pt>
    <dgm:pt modelId="{65B4EB3C-3283-4BE1-844B-D63E320054B1}">
      <dgm:prSet/>
      <dgm:spPr/>
      <dgm:t>
        <a:bodyPr/>
        <a:lstStyle/>
        <a:p>
          <a:pPr algn="ctr"/>
          <a:r>
            <a:rPr lang="en-US" dirty="0"/>
            <a:t>Una </a:t>
          </a:r>
          <a:r>
            <a:rPr lang="en-US" dirty="0" err="1">
              <a:latin typeface="Tahoma" panose="020B0604030504040204" pitchFamily="34" charset="0"/>
              <a:ea typeface="Tahoma" panose="020B0604030504040204" pitchFamily="34" charset="0"/>
              <a:cs typeface="Tahoma" panose="020B0604030504040204" pitchFamily="34" charset="0"/>
            </a:rPr>
            <a:t>socia</a:t>
          </a:r>
          <a:r>
            <a:rPr lang="en-US" dirty="0"/>
            <a:t>, un </a:t>
          </a:r>
          <a:r>
            <a:rPr lang="en-US" dirty="0" err="1"/>
            <a:t>voto</a:t>
          </a:r>
          <a:endParaRPr lang="es-CL" dirty="0"/>
        </a:p>
      </dgm:t>
    </dgm:pt>
    <dgm:pt modelId="{B6CB3FD0-43B5-40E5-9991-D08D3964805F}" type="parTrans" cxnId="{24733DA8-EB21-4CE5-86C6-F8AD4DA35FAD}">
      <dgm:prSet/>
      <dgm:spPr/>
      <dgm:t>
        <a:bodyPr/>
        <a:lstStyle/>
        <a:p>
          <a:endParaRPr lang="es-CL"/>
        </a:p>
      </dgm:t>
    </dgm:pt>
    <dgm:pt modelId="{98ED1A60-111D-4061-AF0F-51DC7DCCFBD0}" type="sibTrans" cxnId="{24733DA8-EB21-4CE5-86C6-F8AD4DA35FAD}">
      <dgm:prSet/>
      <dgm:spPr/>
      <dgm:t>
        <a:bodyPr/>
        <a:lstStyle/>
        <a:p>
          <a:endParaRPr lang="es-CL"/>
        </a:p>
      </dgm:t>
    </dgm:pt>
    <dgm:pt modelId="{2A1590C9-5C42-42FB-BA7A-0AA39F227059}" type="pres">
      <dgm:prSet presAssocID="{E0F6B14C-616D-413A-848F-BE0DAE83ED54}" presName="Name0" presStyleCnt="0">
        <dgm:presLayoutVars>
          <dgm:dir/>
          <dgm:resizeHandles val="exact"/>
        </dgm:presLayoutVars>
      </dgm:prSet>
      <dgm:spPr/>
    </dgm:pt>
    <dgm:pt modelId="{F7C1B6C5-C45A-4B5C-BD63-FD5AF2AC1213}" type="pres">
      <dgm:prSet presAssocID="{02D513B4-46CF-43D2-A445-0A1102483361}" presName="node" presStyleLbl="node1" presStyleIdx="0" presStyleCnt="2">
        <dgm:presLayoutVars>
          <dgm:bulletEnabled val="1"/>
        </dgm:presLayoutVars>
      </dgm:prSet>
      <dgm:spPr/>
    </dgm:pt>
    <dgm:pt modelId="{2FA3F33E-6B50-4679-9F1F-146958757FEE}" type="pres">
      <dgm:prSet presAssocID="{49DE4D8F-E023-47C3-9FBA-D54F0E3C231F}" presName="sibTrans" presStyleLbl="sibTrans2D1" presStyleIdx="0" presStyleCnt="1"/>
      <dgm:spPr/>
    </dgm:pt>
    <dgm:pt modelId="{C2663159-98BA-4274-9E4A-11B7B1885ADC}" type="pres">
      <dgm:prSet presAssocID="{49DE4D8F-E023-47C3-9FBA-D54F0E3C231F}" presName="connectorText" presStyleLbl="sibTrans2D1" presStyleIdx="0" presStyleCnt="1"/>
      <dgm:spPr/>
    </dgm:pt>
    <dgm:pt modelId="{34FB184F-79A1-43DA-B958-D5138C39F8C9}" type="pres">
      <dgm:prSet presAssocID="{65B4EB3C-3283-4BE1-844B-D63E320054B1}" presName="node" presStyleLbl="node1" presStyleIdx="1" presStyleCnt="2">
        <dgm:presLayoutVars>
          <dgm:bulletEnabled val="1"/>
        </dgm:presLayoutVars>
      </dgm:prSet>
      <dgm:spPr/>
    </dgm:pt>
  </dgm:ptLst>
  <dgm:cxnLst>
    <dgm:cxn modelId="{E69E742F-4FA2-4967-A155-9E51A72AC0B7}" type="presOf" srcId="{E0F6B14C-616D-413A-848F-BE0DAE83ED54}" destId="{2A1590C9-5C42-42FB-BA7A-0AA39F227059}" srcOrd="0" destOrd="0" presId="urn:microsoft.com/office/officeart/2005/8/layout/process1"/>
    <dgm:cxn modelId="{23D92A57-59B5-4811-B6E5-E42F08BBFCB5}" type="presOf" srcId="{65B4EB3C-3283-4BE1-844B-D63E320054B1}" destId="{34FB184F-79A1-43DA-B958-D5138C39F8C9}" srcOrd="0" destOrd="0" presId="urn:microsoft.com/office/officeart/2005/8/layout/process1"/>
    <dgm:cxn modelId="{BE707A5A-0705-44F3-9CFB-DEF948E4B585}" type="presOf" srcId="{49DE4D8F-E023-47C3-9FBA-D54F0E3C231F}" destId="{2FA3F33E-6B50-4679-9F1F-146958757FEE}" srcOrd="0" destOrd="0" presId="urn:microsoft.com/office/officeart/2005/8/layout/process1"/>
    <dgm:cxn modelId="{7F832485-8658-4548-9EC1-090749F40A32}" srcId="{E0F6B14C-616D-413A-848F-BE0DAE83ED54}" destId="{02D513B4-46CF-43D2-A445-0A1102483361}" srcOrd="0" destOrd="0" parTransId="{B2C818EF-BB65-471C-A2DC-C0E7CD184C9B}" sibTransId="{49DE4D8F-E023-47C3-9FBA-D54F0E3C231F}"/>
    <dgm:cxn modelId="{24733DA8-EB21-4CE5-86C6-F8AD4DA35FAD}" srcId="{E0F6B14C-616D-413A-848F-BE0DAE83ED54}" destId="{65B4EB3C-3283-4BE1-844B-D63E320054B1}" srcOrd="1" destOrd="0" parTransId="{B6CB3FD0-43B5-40E5-9991-D08D3964805F}" sibTransId="{98ED1A60-111D-4061-AF0F-51DC7DCCFBD0}"/>
    <dgm:cxn modelId="{6DCB72C9-09FD-4075-AE62-34D507AE7CD5}" type="presOf" srcId="{49DE4D8F-E023-47C3-9FBA-D54F0E3C231F}" destId="{C2663159-98BA-4274-9E4A-11B7B1885ADC}" srcOrd="1" destOrd="0" presId="urn:microsoft.com/office/officeart/2005/8/layout/process1"/>
    <dgm:cxn modelId="{73B1F3F6-0490-49B1-9FF9-5BF3905FDA8F}" type="presOf" srcId="{02D513B4-46CF-43D2-A445-0A1102483361}" destId="{F7C1B6C5-C45A-4B5C-BD63-FD5AF2AC1213}" srcOrd="0" destOrd="0" presId="urn:microsoft.com/office/officeart/2005/8/layout/process1"/>
    <dgm:cxn modelId="{1838119D-FDE9-4554-AF30-F8C3322A994F}" type="presParOf" srcId="{2A1590C9-5C42-42FB-BA7A-0AA39F227059}" destId="{F7C1B6C5-C45A-4B5C-BD63-FD5AF2AC1213}" srcOrd="0" destOrd="0" presId="urn:microsoft.com/office/officeart/2005/8/layout/process1"/>
    <dgm:cxn modelId="{3051E3E5-850E-43F8-8A4F-90830EB3F846}" type="presParOf" srcId="{2A1590C9-5C42-42FB-BA7A-0AA39F227059}" destId="{2FA3F33E-6B50-4679-9F1F-146958757FEE}" srcOrd="1" destOrd="0" presId="urn:microsoft.com/office/officeart/2005/8/layout/process1"/>
    <dgm:cxn modelId="{E3CF584D-9AB6-40DB-996A-1BED5109F917}" type="presParOf" srcId="{2FA3F33E-6B50-4679-9F1F-146958757FEE}" destId="{C2663159-98BA-4274-9E4A-11B7B1885ADC}" srcOrd="0" destOrd="0" presId="urn:microsoft.com/office/officeart/2005/8/layout/process1"/>
    <dgm:cxn modelId="{A4EC12EF-9FBE-4AE8-AB68-2E7555F61625}" type="presParOf" srcId="{2A1590C9-5C42-42FB-BA7A-0AA39F227059}" destId="{34FB184F-79A1-43DA-B958-D5138C39F8C9}" srcOrd="2"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DF9F18-1F25-4A55-9FFA-9FF7D7737276}" type="doc">
      <dgm:prSet loTypeId="urn:microsoft.com/office/officeart/2005/8/layout/venn1" loCatId="relationship" qsTypeId="urn:microsoft.com/office/officeart/2005/8/quickstyle/simple4" qsCatId="simple" csTypeId="urn:microsoft.com/office/officeart/2005/8/colors/accent5_5" csCatId="accent5" phldr="1"/>
      <dgm:spPr/>
      <dgm:t>
        <a:bodyPr/>
        <a:lstStyle/>
        <a:p>
          <a:endParaRPr lang="es-CL"/>
        </a:p>
      </dgm:t>
    </dgm:pt>
    <dgm:pt modelId="{CB6D3B51-9E0F-4247-B5C0-20A36F467C8D}">
      <dgm:prSet phldrT="[Texto]" custT="1"/>
      <dgm:spPr>
        <a:xfrm>
          <a:off x="3467796" y="0"/>
          <a:ext cx="1867064" cy="999164"/>
        </a:xfrm>
        <a:prstGeom prst="rect">
          <a:avLst/>
        </a:prstGeom>
        <a:sp3d/>
      </dgm:spPr>
      <dgm:t>
        <a:bodyPr/>
        <a:lstStyle/>
        <a:p>
          <a:r>
            <a:rPr lang="es-CL" sz="2800" dirty="0">
              <a:latin typeface="Tahoma" panose="020B0604030504040204" pitchFamily="34" charset="0"/>
              <a:ea typeface="Tahoma" panose="020B0604030504040204" pitchFamily="34" charset="0"/>
              <a:cs typeface="Tahoma" panose="020B0604030504040204" pitchFamily="34" charset="0"/>
            </a:rPr>
            <a:t>Control democrático</a:t>
          </a:r>
        </a:p>
      </dgm:t>
    </dgm:pt>
    <dgm:pt modelId="{9B1306B8-F17B-4721-803B-61853B736DF9}" type="parTrans" cxnId="{178D7E17-0AE3-4015-A870-2C4C992A7B53}">
      <dgm:prSet/>
      <dgm:spPr/>
      <dgm:t>
        <a:bodyPr/>
        <a:lstStyle/>
        <a:p>
          <a:endParaRPr lang="es-CL" sz="2400">
            <a:latin typeface="HK Grotesk Bold" panose="020B0604020202020204" charset="0"/>
          </a:endParaRPr>
        </a:p>
      </dgm:t>
    </dgm:pt>
    <dgm:pt modelId="{210300AE-76A6-4B9A-B1D2-1D7FDFBD241B}" type="sibTrans" cxnId="{178D7E17-0AE3-4015-A870-2C4C992A7B53}">
      <dgm:prSet/>
      <dgm:spPr/>
      <dgm:t>
        <a:bodyPr/>
        <a:lstStyle/>
        <a:p>
          <a:endParaRPr lang="es-CL" sz="2400">
            <a:latin typeface="HK Grotesk Bold" panose="020B0604020202020204" charset="0"/>
          </a:endParaRPr>
        </a:p>
      </dgm:t>
    </dgm:pt>
    <dgm:pt modelId="{FB191016-9D51-4279-9610-32D930DD8533}">
      <dgm:prSet phldrT="[Texto]" custT="1"/>
      <dgm:spPr>
        <a:xfrm>
          <a:off x="1617705" y="3921721"/>
          <a:ext cx="1867064" cy="1074102"/>
        </a:xfrm>
        <a:prstGeom prst="rect">
          <a:avLst/>
        </a:prstGeom>
        <a:sp3d/>
      </dgm:spPr>
      <dgm:t>
        <a:bodyPr/>
        <a:lstStyle/>
        <a:p>
          <a:r>
            <a:rPr lang="es-CL" sz="2800">
              <a:latin typeface="Tahoma" panose="020B0604030504040204" pitchFamily="34" charset="0"/>
              <a:ea typeface="Tahoma" panose="020B0604030504040204" pitchFamily="34" charset="0"/>
              <a:cs typeface="Tahoma" panose="020B0604030504040204" pitchFamily="34" charset="0"/>
            </a:rPr>
            <a:t>Cooperación entre cooperativas</a:t>
          </a:r>
          <a:endParaRPr lang="es-CL" sz="2800" dirty="0">
            <a:latin typeface="Tahoma" panose="020B0604030504040204" pitchFamily="34" charset="0"/>
            <a:ea typeface="Tahoma" panose="020B0604030504040204" pitchFamily="34" charset="0"/>
            <a:cs typeface="Tahoma" panose="020B0604030504040204" pitchFamily="34" charset="0"/>
          </a:endParaRPr>
        </a:p>
      </dgm:t>
    </dgm:pt>
    <dgm:pt modelId="{33D19658-B939-4F57-8A25-E36613E00A79}" type="parTrans" cxnId="{4539A19C-D183-4BFC-968B-1C6B91C2FA1D}">
      <dgm:prSet/>
      <dgm:spPr/>
      <dgm:t>
        <a:bodyPr/>
        <a:lstStyle/>
        <a:p>
          <a:endParaRPr lang="es-CL" sz="2400">
            <a:latin typeface="HK Grotesk Bold" panose="020B0604020202020204" charset="0"/>
          </a:endParaRPr>
        </a:p>
      </dgm:t>
    </dgm:pt>
    <dgm:pt modelId="{153F23D8-62B4-4113-B7FB-BE5623F9BF4A}" type="sibTrans" cxnId="{4539A19C-D183-4BFC-968B-1C6B91C2FA1D}">
      <dgm:prSet/>
      <dgm:spPr/>
      <dgm:t>
        <a:bodyPr/>
        <a:lstStyle/>
        <a:p>
          <a:endParaRPr lang="es-CL" sz="2400">
            <a:latin typeface="HK Grotesk Bold" panose="020B0604020202020204" charset="0"/>
          </a:endParaRPr>
        </a:p>
      </dgm:t>
    </dgm:pt>
    <dgm:pt modelId="{E5DFBC77-F109-4761-B1C9-6DEA2317DE5E}">
      <dgm:prSet phldrT="[Texto]" custT="1"/>
      <dgm:spPr>
        <a:xfrm>
          <a:off x="6064713" y="2348037"/>
          <a:ext cx="1731277" cy="1174018"/>
        </a:xfrm>
        <a:prstGeom prst="rect">
          <a:avLst/>
        </a:prstGeom>
        <a:sp3d/>
      </dgm:spPr>
      <dgm:t>
        <a:bodyPr/>
        <a:lstStyle/>
        <a:p>
          <a:r>
            <a:rPr lang="es-CL" sz="2800">
              <a:latin typeface="Tahoma" panose="020B0604030504040204" pitchFamily="34" charset="0"/>
              <a:ea typeface="Tahoma" panose="020B0604030504040204" pitchFamily="34" charset="0"/>
              <a:cs typeface="Tahoma" panose="020B0604030504040204" pitchFamily="34" charset="0"/>
            </a:rPr>
            <a:t>Autonomía e Independencia</a:t>
          </a:r>
          <a:endParaRPr lang="es-CL" sz="2800" dirty="0">
            <a:latin typeface="Tahoma" panose="020B0604030504040204" pitchFamily="34" charset="0"/>
            <a:ea typeface="Tahoma" panose="020B0604030504040204" pitchFamily="34" charset="0"/>
            <a:cs typeface="Tahoma" panose="020B0604030504040204" pitchFamily="34" charset="0"/>
          </a:endParaRPr>
        </a:p>
      </dgm:t>
    </dgm:pt>
    <dgm:pt modelId="{9FABFF20-3575-46E3-8075-80DDA6BD0B90}" type="parTrans" cxnId="{758D0150-F56F-45B7-B1D8-F450D55E8D9E}">
      <dgm:prSet/>
      <dgm:spPr/>
      <dgm:t>
        <a:bodyPr/>
        <a:lstStyle/>
        <a:p>
          <a:endParaRPr lang="es-CL" sz="2400">
            <a:latin typeface="HK Grotesk Bold" panose="020B0604020202020204" charset="0"/>
          </a:endParaRPr>
        </a:p>
      </dgm:t>
    </dgm:pt>
    <dgm:pt modelId="{2C4FEBA1-3FF5-4982-877E-4F9770BA86EC}" type="sibTrans" cxnId="{758D0150-F56F-45B7-B1D8-F450D55E8D9E}">
      <dgm:prSet/>
      <dgm:spPr/>
      <dgm:t>
        <a:bodyPr/>
        <a:lstStyle/>
        <a:p>
          <a:endParaRPr lang="es-CL" sz="2400">
            <a:latin typeface="HK Grotesk Bold" panose="020B0604020202020204" charset="0"/>
          </a:endParaRPr>
        </a:p>
      </dgm:t>
    </dgm:pt>
    <dgm:pt modelId="{2C8460F1-44FE-40C8-BC21-8C364DBF7B44}">
      <dgm:prSet phldrT="[Texto]" custT="1"/>
      <dgm:spPr>
        <a:xfrm>
          <a:off x="5317887" y="3921721"/>
          <a:ext cx="1867064" cy="1074102"/>
        </a:xfrm>
        <a:prstGeom prst="rect">
          <a:avLst/>
        </a:prstGeom>
        <a:sp3d/>
      </dgm:spPr>
      <dgm:t>
        <a:bodyPr/>
        <a:lstStyle/>
        <a:p>
          <a:r>
            <a:rPr lang="es-CL" sz="2800">
              <a:latin typeface="Tahoma" panose="020B0604030504040204" pitchFamily="34" charset="0"/>
              <a:ea typeface="Tahoma" panose="020B0604030504040204" pitchFamily="34" charset="0"/>
              <a:cs typeface="Tahoma" panose="020B0604030504040204" pitchFamily="34" charset="0"/>
            </a:rPr>
            <a:t>Formación y Educación</a:t>
          </a:r>
          <a:endParaRPr lang="es-CL" sz="2800" dirty="0">
            <a:latin typeface="Tahoma" panose="020B0604030504040204" pitchFamily="34" charset="0"/>
            <a:ea typeface="Tahoma" panose="020B0604030504040204" pitchFamily="34" charset="0"/>
            <a:cs typeface="Tahoma" panose="020B0604030504040204" pitchFamily="34" charset="0"/>
          </a:endParaRPr>
        </a:p>
      </dgm:t>
    </dgm:pt>
    <dgm:pt modelId="{3AB2BACF-315E-4C1E-A293-0C99CD427890}" type="parTrans" cxnId="{25A886AC-E6F1-47B7-95A0-2BDF07FFA329}">
      <dgm:prSet/>
      <dgm:spPr/>
      <dgm:t>
        <a:bodyPr/>
        <a:lstStyle/>
        <a:p>
          <a:endParaRPr lang="es-CL" sz="2400">
            <a:latin typeface="HK Grotesk Bold" panose="020B0604020202020204" charset="0"/>
          </a:endParaRPr>
        </a:p>
      </dgm:t>
    </dgm:pt>
    <dgm:pt modelId="{3BD93D20-D36C-4775-AB4F-5D4CA33B706E}" type="sibTrans" cxnId="{25A886AC-E6F1-47B7-95A0-2BDF07FFA329}">
      <dgm:prSet/>
      <dgm:spPr/>
      <dgm:t>
        <a:bodyPr/>
        <a:lstStyle/>
        <a:p>
          <a:endParaRPr lang="es-CL" sz="2400">
            <a:latin typeface="HK Grotesk Bold" panose="020B0604020202020204" charset="0"/>
          </a:endParaRPr>
        </a:p>
      </dgm:t>
    </dgm:pt>
    <dgm:pt modelId="{A32A2F8E-BAF9-460B-B4A4-1E5E2FC6ECE8}">
      <dgm:prSet phldrT="[Texto]" custT="1"/>
      <dgm:spPr>
        <a:xfrm>
          <a:off x="1142452" y="949206"/>
          <a:ext cx="1765224" cy="1099081"/>
        </a:xfrm>
        <a:prstGeom prst="rect">
          <a:avLst/>
        </a:prstGeom>
        <a:sp3d/>
      </dgm:spPr>
      <dgm:t>
        <a:bodyPr/>
        <a:lstStyle/>
        <a:p>
          <a:pPr algn="ctr"/>
          <a:r>
            <a:rPr lang="es-CL" sz="2800" dirty="0">
              <a:latin typeface="Tahoma" panose="020B0604030504040204" pitchFamily="34" charset="0"/>
              <a:ea typeface="Tahoma" panose="020B0604030504040204" pitchFamily="34" charset="0"/>
              <a:cs typeface="Tahoma" panose="020B0604030504040204" pitchFamily="34" charset="0"/>
            </a:rPr>
            <a:t>Membresía abierta y voluntaria</a:t>
          </a:r>
        </a:p>
      </dgm:t>
    </dgm:pt>
    <dgm:pt modelId="{2241A81A-7E65-4184-B89C-F3015A346688}" type="parTrans" cxnId="{A0CA6331-C287-4E91-98AF-A5459B2C20EA}">
      <dgm:prSet/>
      <dgm:spPr/>
      <dgm:t>
        <a:bodyPr/>
        <a:lstStyle/>
        <a:p>
          <a:endParaRPr lang="es-CL" sz="2400">
            <a:latin typeface="HK Grotesk Bold" panose="020B0604020202020204" charset="0"/>
          </a:endParaRPr>
        </a:p>
      </dgm:t>
    </dgm:pt>
    <dgm:pt modelId="{766B0C56-6837-4A00-97A4-CF4F9D3437BD}" type="sibTrans" cxnId="{A0CA6331-C287-4E91-98AF-A5459B2C20EA}">
      <dgm:prSet/>
      <dgm:spPr/>
      <dgm:t>
        <a:bodyPr/>
        <a:lstStyle/>
        <a:p>
          <a:endParaRPr lang="es-CL" sz="2400">
            <a:latin typeface="HK Grotesk Bold" panose="020B0604020202020204" charset="0"/>
          </a:endParaRPr>
        </a:p>
      </dgm:t>
    </dgm:pt>
    <dgm:pt modelId="{67EA4A89-1B76-43AC-AC59-5875AFF60D07}">
      <dgm:prSet phldrT="[Texto]" custT="1"/>
      <dgm:spPr>
        <a:xfrm>
          <a:off x="1006666" y="2348037"/>
          <a:ext cx="1731277" cy="1174018"/>
        </a:xfrm>
        <a:prstGeom prst="rect">
          <a:avLst/>
        </a:prstGeom>
        <a:sp3d/>
      </dgm:spPr>
      <dgm:t>
        <a:bodyPr/>
        <a:lstStyle/>
        <a:p>
          <a:r>
            <a:rPr lang="es-CL" sz="2800">
              <a:latin typeface="Tahoma" panose="020B0604030504040204" pitchFamily="34" charset="0"/>
              <a:ea typeface="Tahoma" panose="020B0604030504040204" pitchFamily="34" charset="0"/>
              <a:cs typeface="Tahoma" panose="020B0604030504040204" pitchFamily="34" charset="0"/>
            </a:rPr>
            <a:t>Compromiso con la comunidad</a:t>
          </a:r>
          <a:endParaRPr lang="es-CL" sz="2800" dirty="0">
            <a:latin typeface="Tahoma" panose="020B0604030504040204" pitchFamily="34" charset="0"/>
            <a:ea typeface="Tahoma" panose="020B0604030504040204" pitchFamily="34" charset="0"/>
            <a:cs typeface="Tahoma" panose="020B0604030504040204" pitchFamily="34" charset="0"/>
          </a:endParaRPr>
        </a:p>
      </dgm:t>
    </dgm:pt>
    <dgm:pt modelId="{66911E64-3E2F-4785-9254-192731653B1D}" type="parTrans" cxnId="{E5DD9FD0-D507-4326-B511-DE3D51F6208B}">
      <dgm:prSet/>
      <dgm:spPr/>
      <dgm:t>
        <a:bodyPr/>
        <a:lstStyle/>
        <a:p>
          <a:endParaRPr lang="es-CL" sz="2400">
            <a:latin typeface="HK Grotesk Bold" panose="020B0604020202020204" charset="0"/>
          </a:endParaRPr>
        </a:p>
      </dgm:t>
    </dgm:pt>
    <dgm:pt modelId="{6FE12EC2-66BA-45D0-A7E5-4FDAC2AB13C8}" type="sibTrans" cxnId="{E5DD9FD0-D507-4326-B511-DE3D51F6208B}">
      <dgm:prSet/>
      <dgm:spPr/>
      <dgm:t>
        <a:bodyPr/>
        <a:lstStyle/>
        <a:p>
          <a:endParaRPr lang="es-CL" sz="2400">
            <a:latin typeface="HK Grotesk Bold" panose="020B0604020202020204" charset="0"/>
          </a:endParaRPr>
        </a:p>
      </dgm:t>
    </dgm:pt>
    <dgm:pt modelId="{3BE2DD8E-71B1-4CED-BF45-ED44DE57C7C8}">
      <dgm:prSet phldrT="[Texto]" custT="1"/>
      <dgm:spPr>
        <a:xfrm>
          <a:off x="5894979" y="949206"/>
          <a:ext cx="1765224" cy="1099081"/>
        </a:xfrm>
        <a:prstGeom prst="rect">
          <a:avLst/>
        </a:prstGeom>
        <a:sp3d/>
      </dgm:spPr>
      <dgm:t>
        <a:bodyPr/>
        <a:lstStyle/>
        <a:p>
          <a:r>
            <a:rPr lang="es-CL" sz="2800">
              <a:latin typeface="Tahoma" panose="020B0604030504040204" pitchFamily="34" charset="0"/>
              <a:ea typeface="Tahoma" panose="020B0604030504040204" pitchFamily="34" charset="0"/>
              <a:cs typeface="Tahoma" panose="020B0604030504040204" pitchFamily="34" charset="0"/>
            </a:rPr>
            <a:t>Participación económica equitativa</a:t>
          </a:r>
          <a:endParaRPr lang="es-CL" sz="2800" dirty="0">
            <a:latin typeface="Tahoma" panose="020B0604030504040204" pitchFamily="34" charset="0"/>
            <a:ea typeface="Tahoma" panose="020B0604030504040204" pitchFamily="34" charset="0"/>
            <a:cs typeface="Tahoma" panose="020B0604030504040204" pitchFamily="34" charset="0"/>
          </a:endParaRPr>
        </a:p>
      </dgm:t>
    </dgm:pt>
    <dgm:pt modelId="{90CB5EF7-74B4-4768-8308-35E4488E48DA}" type="parTrans" cxnId="{0EB9EC19-6174-46DB-BDA6-D38171601350}">
      <dgm:prSet/>
      <dgm:spPr/>
      <dgm:t>
        <a:bodyPr/>
        <a:lstStyle/>
        <a:p>
          <a:endParaRPr lang="es-CL" sz="2400">
            <a:latin typeface="HK Grotesk Bold" panose="020B0604020202020204" charset="0"/>
          </a:endParaRPr>
        </a:p>
      </dgm:t>
    </dgm:pt>
    <dgm:pt modelId="{251ECFE9-B301-4C98-AD01-21177A5E908B}" type="sibTrans" cxnId="{0EB9EC19-6174-46DB-BDA6-D38171601350}">
      <dgm:prSet/>
      <dgm:spPr/>
      <dgm:t>
        <a:bodyPr/>
        <a:lstStyle/>
        <a:p>
          <a:endParaRPr lang="es-CL" sz="2400">
            <a:latin typeface="HK Grotesk Bold" panose="020B0604020202020204" charset="0"/>
          </a:endParaRPr>
        </a:p>
      </dgm:t>
    </dgm:pt>
    <dgm:pt modelId="{16E8B777-5067-4F7B-9542-4AF1EF342475}" type="pres">
      <dgm:prSet presAssocID="{52DF9F18-1F25-4A55-9FFA-9FF7D7737276}" presName="compositeShape" presStyleCnt="0">
        <dgm:presLayoutVars>
          <dgm:chMax val="7"/>
          <dgm:dir/>
          <dgm:resizeHandles val="exact"/>
        </dgm:presLayoutVars>
      </dgm:prSet>
      <dgm:spPr/>
    </dgm:pt>
    <dgm:pt modelId="{9DECBA94-88C0-4B55-83C6-AE4AAF3978AF}" type="pres">
      <dgm:prSet presAssocID="{CB6D3B51-9E0F-4247-B5C0-20A36F467C8D}" presName="circ1" presStyleLbl="vennNode1" presStyleIdx="0" presStyleCnt="7"/>
      <dgm:spPr>
        <a:xfrm>
          <a:off x="3586609" y="1271936"/>
          <a:ext cx="1629437" cy="1629637"/>
        </a:xfrm>
        <a:prstGeom prst="ellipse">
          <a:avLst/>
        </a:prstGeom>
      </dgm:spPr>
    </dgm:pt>
    <dgm:pt modelId="{A6C7278C-427F-437C-9F24-A70DE9FB18C7}" type="pres">
      <dgm:prSet presAssocID="{CB6D3B51-9E0F-4247-B5C0-20A36F467C8D}" presName="circ1Tx" presStyleLbl="revTx" presStyleIdx="0" presStyleCnt="0">
        <dgm:presLayoutVars>
          <dgm:chMax val="0"/>
          <dgm:chPref val="0"/>
          <dgm:bulletEnabled val="1"/>
        </dgm:presLayoutVars>
      </dgm:prSet>
      <dgm:spPr/>
    </dgm:pt>
    <dgm:pt modelId="{173306E1-AEBA-43A0-82E5-F81B765B4090}" type="pres">
      <dgm:prSet presAssocID="{3BE2DD8E-71B1-4CED-BF45-ED44DE57C7C8}" presName="circ2" presStyleLbl="vennNode1" presStyleIdx="1" presStyleCnt="7"/>
      <dgm:spPr>
        <a:xfrm>
          <a:off x="4064577" y="1501744"/>
          <a:ext cx="1629437" cy="1629637"/>
        </a:xfrm>
        <a:prstGeom prst="ellipse">
          <a:avLst/>
        </a:prstGeom>
      </dgm:spPr>
    </dgm:pt>
    <dgm:pt modelId="{B3843A02-0F38-4579-AE68-AB03535DE41A}" type="pres">
      <dgm:prSet presAssocID="{3BE2DD8E-71B1-4CED-BF45-ED44DE57C7C8}" presName="circ2Tx" presStyleLbl="revTx" presStyleIdx="0" presStyleCnt="0">
        <dgm:presLayoutVars>
          <dgm:chMax val="0"/>
          <dgm:chPref val="0"/>
          <dgm:bulletEnabled val="1"/>
        </dgm:presLayoutVars>
      </dgm:prSet>
      <dgm:spPr/>
    </dgm:pt>
    <dgm:pt modelId="{9E19151A-58B4-4629-BA9B-036E7B782A29}" type="pres">
      <dgm:prSet presAssocID="{E5DFBC77-F109-4761-B1C9-6DEA2317DE5E}" presName="circ3" presStyleLbl="vennNode1" presStyleIdx="2" presStyleCnt="7"/>
      <dgm:spPr>
        <a:xfrm>
          <a:off x="4182033" y="2018812"/>
          <a:ext cx="1629437" cy="1629637"/>
        </a:xfrm>
        <a:prstGeom prst="ellipse">
          <a:avLst/>
        </a:prstGeom>
      </dgm:spPr>
    </dgm:pt>
    <dgm:pt modelId="{D0B510F4-D51B-431A-805A-F5637552E748}" type="pres">
      <dgm:prSet presAssocID="{E5DFBC77-F109-4761-B1C9-6DEA2317DE5E}" presName="circ3Tx" presStyleLbl="revTx" presStyleIdx="0" presStyleCnt="0">
        <dgm:presLayoutVars>
          <dgm:chMax val="0"/>
          <dgm:chPref val="0"/>
          <dgm:bulletEnabled val="1"/>
        </dgm:presLayoutVars>
      </dgm:prSet>
      <dgm:spPr/>
    </dgm:pt>
    <dgm:pt modelId="{774C71FD-ED91-42BB-A36F-38C76B61B09A}" type="pres">
      <dgm:prSet presAssocID="{2C8460F1-44FE-40C8-BC21-8C364DBF7B44}" presName="circ4" presStyleLbl="vennNode1" presStyleIdx="3" presStyleCnt="7"/>
      <dgm:spPr>
        <a:xfrm>
          <a:off x="3851393" y="2433465"/>
          <a:ext cx="1629437" cy="1629637"/>
        </a:xfrm>
        <a:prstGeom prst="ellipse">
          <a:avLst/>
        </a:prstGeom>
      </dgm:spPr>
    </dgm:pt>
    <dgm:pt modelId="{5C027722-71F1-460E-B274-0689E945875C}" type="pres">
      <dgm:prSet presAssocID="{2C8460F1-44FE-40C8-BC21-8C364DBF7B44}" presName="circ4Tx" presStyleLbl="revTx" presStyleIdx="0" presStyleCnt="0">
        <dgm:presLayoutVars>
          <dgm:chMax val="0"/>
          <dgm:chPref val="0"/>
          <dgm:bulletEnabled val="1"/>
        </dgm:presLayoutVars>
      </dgm:prSet>
      <dgm:spPr/>
    </dgm:pt>
    <dgm:pt modelId="{1ADFFC3B-A281-4C9A-85C7-577E7F00BBFE}" type="pres">
      <dgm:prSet presAssocID="{FB191016-9D51-4279-9610-32D930DD8533}" presName="circ5" presStyleLbl="vennNode1" presStyleIdx="4" presStyleCnt="7"/>
      <dgm:spPr>
        <a:xfrm>
          <a:off x="3321825" y="2433465"/>
          <a:ext cx="1629437" cy="1629637"/>
        </a:xfrm>
        <a:prstGeom prst="ellipse">
          <a:avLst/>
        </a:prstGeom>
      </dgm:spPr>
    </dgm:pt>
    <dgm:pt modelId="{93F6B5AA-20C8-4C05-AF76-15544935E603}" type="pres">
      <dgm:prSet presAssocID="{FB191016-9D51-4279-9610-32D930DD8533}" presName="circ5Tx" presStyleLbl="revTx" presStyleIdx="0" presStyleCnt="0">
        <dgm:presLayoutVars>
          <dgm:chMax val="0"/>
          <dgm:chPref val="0"/>
          <dgm:bulletEnabled val="1"/>
        </dgm:presLayoutVars>
      </dgm:prSet>
      <dgm:spPr/>
    </dgm:pt>
    <dgm:pt modelId="{2193BAA2-B1A8-41D7-9107-38439F3B93E6}" type="pres">
      <dgm:prSet presAssocID="{67EA4A89-1B76-43AC-AC59-5875AFF60D07}" presName="circ6" presStyleLbl="vennNode1" presStyleIdx="5" presStyleCnt="7"/>
      <dgm:spPr>
        <a:xfrm>
          <a:off x="2991185" y="2018812"/>
          <a:ext cx="1629437" cy="1629637"/>
        </a:xfrm>
        <a:prstGeom prst="ellipse">
          <a:avLst/>
        </a:prstGeom>
      </dgm:spPr>
    </dgm:pt>
    <dgm:pt modelId="{2B965B99-28F4-428B-A9CA-5B71A84EED76}" type="pres">
      <dgm:prSet presAssocID="{67EA4A89-1B76-43AC-AC59-5875AFF60D07}" presName="circ6Tx" presStyleLbl="revTx" presStyleIdx="0" presStyleCnt="0">
        <dgm:presLayoutVars>
          <dgm:chMax val="0"/>
          <dgm:chPref val="0"/>
          <dgm:bulletEnabled val="1"/>
        </dgm:presLayoutVars>
      </dgm:prSet>
      <dgm:spPr/>
    </dgm:pt>
    <dgm:pt modelId="{FC70ABAB-A619-4B0D-9DFD-0C7D70075453}" type="pres">
      <dgm:prSet presAssocID="{A32A2F8E-BAF9-460B-B4A4-1E5E2FC6ECE8}" presName="circ7" presStyleLbl="vennNode1" presStyleIdx="6" presStyleCnt="7"/>
      <dgm:spPr>
        <a:xfrm>
          <a:off x="3108641" y="1501744"/>
          <a:ext cx="1629437" cy="1629637"/>
        </a:xfrm>
        <a:prstGeom prst="ellipse">
          <a:avLst/>
        </a:prstGeom>
      </dgm:spPr>
    </dgm:pt>
    <dgm:pt modelId="{B2B73B42-C71F-48BC-A9C6-445AC24FC19F}" type="pres">
      <dgm:prSet presAssocID="{A32A2F8E-BAF9-460B-B4A4-1E5E2FC6ECE8}" presName="circ7Tx" presStyleLbl="revTx" presStyleIdx="0" presStyleCnt="0">
        <dgm:presLayoutVars>
          <dgm:chMax val="0"/>
          <dgm:chPref val="0"/>
          <dgm:bulletEnabled val="1"/>
        </dgm:presLayoutVars>
      </dgm:prSet>
      <dgm:spPr/>
    </dgm:pt>
  </dgm:ptLst>
  <dgm:cxnLst>
    <dgm:cxn modelId="{6A572208-A5E7-4622-8204-7ED5E136D4A0}" type="presOf" srcId="{E5DFBC77-F109-4761-B1C9-6DEA2317DE5E}" destId="{D0B510F4-D51B-431A-805A-F5637552E748}" srcOrd="0" destOrd="0" presId="urn:microsoft.com/office/officeart/2005/8/layout/venn1"/>
    <dgm:cxn modelId="{178D7E17-0AE3-4015-A870-2C4C992A7B53}" srcId="{52DF9F18-1F25-4A55-9FFA-9FF7D7737276}" destId="{CB6D3B51-9E0F-4247-B5C0-20A36F467C8D}" srcOrd="0" destOrd="0" parTransId="{9B1306B8-F17B-4721-803B-61853B736DF9}" sibTransId="{210300AE-76A6-4B9A-B1D2-1D7FDFBD241B}"/>
    <dgm:cxn modelId="{0EB9EC19-6174-46DB-BDA6-D38171601350}" srcId="{52DF9F18-1F25-4A55-9FFA-9FF7D7737276}" destId="{3BE2DD8E-71B1-4CED-BF45-ED44DE57C7C8}" srcOrd="1" destOrd="0" parTransId="{90CB5EF7-74B4-4768-8308-35E4488E48DA}" sibTransId="{251ECFE9-B301-4C98-AD01-21177A5E908B}"/>
    <dgm:cxn modelId="{A0CA6331-C287-4E91-98AF-A5459B2C20EA}" srcId="{52DF9F18-1F25-4A55-9FFA-9FF7D7737276}" destId="{A32A2F8E-BAF9-460B-B4A4-1E5E2FC6ECE8}" srcOrd="6" destOrd="0" parTransId="{2241A81A-7E65-4184-B89C-F3015A346688}" sibTransId="{766B0C56-6837-4A00-97A4-CF4F9D3437BD}"/>
    <dgm:cxn modelId="{F2AD173C-EB38-4210-834B-8EF88325CAC1}" type="presOf" srcId="{3BE2DD8E-71B1-4CED-BF45-ED44DE57C7C8}" destId="{B3843A02-0F38-4579-AE68-AB03535DE41A}" srcOrd="0" destOrd="0" presId="urn:microsoft.com/office/officeart/2005/8/layout/venn1"/>
    <dgm:cxn modelId="{F093A762-C099-4F53-8F32-3F850885CD58}" type="presOf" srcId="{52DF9F18-1F25-4A55-9FFA-9FF7D7737276}" destId="{16E8B777-5067-4F7B-9542-4AF1EF342475}" srcOrd="0" destOrd="0" presId="urn:microsoft.com/office/officeart/2005/8/layout/venn1"/>
    <dgm:cxn modelId="{F79ED94B-991C-466F-AF65-034A17333796}" type="presOf" srcId="{CB6D3B51-9E0F-4247-B5C0-20A36F467C8D}" destId="{A6C7278C-427F-437C-9F24-A70DE9FB18C7}" srcOrd="0" destOrd="0" presId="urn:microsoft.com/office/officeart/2005/8/layout/venn1"/>
    <dgm:cxn modelId="{758D0150-F56F-45B7-B1D8-F450D55E8D9E}" srcId="{52DF9F18-1F25-4A55-9FFA-9FF7D7737276}" destId="{E5DFBC77-F109-4761-B1C9-6DEA2317DE5E}" srcOrd="2" destOrd="0" parTransId="{9FABFF20-3575-46E3-8075-80DDA6BD0B90}" sibTransId="{2C4FEBA1-3FF5-4982-877E-4F9770BA86EC}"/>
    <dgm:cxn modelId="{732AF871-B1A8-48C7-97E6-B1CE9ABC6D08}" type="presOf" srcId="{FB191016-9D51-4279-9610-32D930DD8533}" destId="{93F6B5AA-20C8-4C05-AF76-15544935E603}" srcOrd="0" destOrd="0" presId="urn:microsoft.com/office/officeart/2005/8/layout/venn1"/>
    <dgm:cxn modelId="{19C75B8A-2E98-427B-B748-044D9232558E}" type="presOf" srcId="{2C8460F1-44FE-40C8-BC21-8C364DBF7B44}" destId="{5C027722-71F1-460E-B274-0689E945875C}" srcOrd="0" destOrd="0" presId="urn:microsoft.com/office/officeart/2005/8/layout/venn1"/>
    <dgm:cxn modelId="{4539A19C-D183-4BFC-968B-1C6B91C2FA1D}" srcId="{52DF9F18-1F25-4A55-9FFA-9FF7D7737276}" destId="{FB191016-9D51-4279-9610-32D930DD8533}" srcOrd="4" destOrd="0" parTransId="{33D19658-B939-4F57-8A25-E36613E00A79}" sibTransId="{153F23D8-62B4-4113-B7FB-BE5623F9BF4A}"/>
    <dgm:cxn modelId="{C60BC5AA-7370-41EB-90DD-70902F47ABA7}" type="presOf" srcId="{A32A2F8E-BAF9-460B-B4A4-1E5E2FC6ECE8}" destId="{B2B73B42-C71F-48BC-A9C6-445AC24FC19F}" srcOrd="0" destOrd="0" presId="urn:microsoft.com/office/officeart/2005/8/layout/venn1"/>
    <dgm:cxn modelId="{25A886AC-E6F1-47B7-95A0-2BDF07FFA329}" srcId="{52DF9F18-1F25-4A55-9FFA-9FF7D7737276}" destId="{2C8460F1-44FE-40C8-BC21-8C364DBF7B44}" srcOrd="3" destOrd="0" parTransId="{3AB2BACF-315E-4C1E-A293-0C99CD427890}" sibTransId="{3BD93D20-D36C-4775-AB4F-5D4CA33B706E}"/>
    <dgm:cxn modelId="{E5DD9FD0-D507-4326-B511-DE3D51F6208B}" srcId="{52DF9F18-1F25-4A55-9FFA-9FF7D7737276}" destId="{67EA4A89-1B76-43AC-AC59-5875AFF60D07}" srcOrd="5" destOrd="0" parTransId="{66911E64-3E2F-4785-9254-192731653B1D}" sibTransId="{6FE12EC2-66BA-45D0-A7E5-4FDAC2AB13C8}"/>
    <dgm:cxn modelId="{3CFB2FFC-0BF5-42A5-879C-BF8F493E2883}" type="presOf" srcId="{67EA4A89-1B76-43AC-AC59-5875AFF60D07}" destId="{2B965B99-28F4-428B-A9CA-5B71A84EED76}" srcOrd="0" destOrd="0" presId="urn:microsoft.com/office/officeart/2005/8/layout/venn1"/>
    <dgm:cxn modelId="{42AEB7CD-364B-4957-9AC0-D759D13401D5}" type="presParOf" srcId="{16E8B777-5067-4F7B-9542-4AF1EF342475}" destId="{9DECBA94-88C0-4B55-83C6-AE4AAF3978AF}" srcOrd="0" destOrd="0" presId="urn:microsoft.com/office/officeart/2005/8/layout/venn1"/>
    <dgm:cxn modelId="{31506CC4-A9BE-4CB6-9D5A-80900E223BCB}" type="presParOf" srcId="{16E8B777-5067-4F7B-9542-4AF1EF342475}" destId="{A6C7278C-427F-437C-9F24-A70DE9FB18C7}" srcOrd="1" destOrd="0" presId="urn:microsoft.com/office/officeart/2005/8/layout/venn1"/>
    <dgm:cxn modelId="{15F50BD6-279D-4F5D-B9DD-1172757F9905}" type="presParOf" srcId="{16E8B777-5067-4F7B-9542-4AF1EF342475}" destId="{173306E1-AEBA-43A0-82E5-F81B765B4090}" srcOrd="2" destOrd="0" presId="urn:microsoft.com/office/officeart/2005/8/layout/venn1"/>
    <dgm:cxn modelId="{BBE5F108-5F01-48FA-B879-690517ADD970}" type="presParOf" srcId="{16E8B777-5067-4F7B-9542-4AF1EF342475}" destId="{B3843A02-0F38-4579-AE68-AB03535DE41A}" srcOrd="3" destOrd="0" presId="urn:microsoft.com/office/officeart/2005/8/layout/venn1"/>
    <dgm:cxn modelId="{B29F0759-CD8A-47EF-A5F8-6F663A79E877}" type="presParOf" srcId="{16E8B777-5067-4F7B-9542-4AF1EF342475}" destId="{9E19151A-58B4-4629-BA9B-036E7B782A29}" srcOrd="4" destOrd="0" presId="urn:microsoft.com/office/officeart/2005/8/layout/venn1"/>
    <dgm:cxn modelId="{8C5FB5A4-BA01-45A1-AA28-E5AF2D1B9094}" type="presParOf" srcId="{16E8B777-5067-4F7B-9542-4AF1EF342475}" destId="{D0B510F4-D51B-431A-805A-F5637552E748}" srcOrd="5" destOrd="0" presId="urn:microsoft.com/office/officeart/2005/8/layout/venn1"/>
    <dgm:cxn modelId="{E0730201-6F7E-4EFC-A3EC-7828D3C421A0}" type="presParOf" srcId="{16E8B777-5067-4F7B-9542-4AF1EF342475}" destId="{774C71FD-ED91-42BB-A36F-38C76B61B09A}" srcOrd="6" destOrd="0" presId="urn:microsoft.com/office/officeart/2005/8/layout/venn1"/>
    <dgm:cxn modelId="{4B164E3F-0CBD-4089-A66A-EEEF64AF4577}" type="presParOf" srcId="{16E8B777-5067-4F7B-9542-4AF1EF342475}" destId="{5C027722-71F1-460E-B274-0689E945875C}" srcOrd="7" destOrd="0" presId="urn:microsoft.com/office/officeart/2005/8/layout/venn1"/>
    <dgm:cxn modelId="{EC10CC65-3EA3-4B47-AA55-9B5C2DCAA9E5}" type="presParOf" srcId="{16E8B777-5067-4F7B-9542-4AF1EF342475}" destId="{1ADFFC3B-A281-4C9A-85C7-577E7F00BBFE}" srcOrd="8" destOrd="0" presId="urn:microsoft.com/office/officeart/2005/8/layout/venn1"/>
    <dgm:cxn modelId="{FB4BC383-53DE-4D69-B026-49EBC7711D57}" type="presParOf" srcId="{16E8B777-5067-4F7B-9542-4AF1EF342475}" destId="{93F6B5AA-20C8-4C05-AF76-15544935E603}" srcOrd="9" destOrd="0" presId="urn:microsoft.com/office/officeart/2005/8/layout/venn1"/>
    <dgm:cxn modelId="{F7B4E6FE-120F-46E6-8761-FC651BCAF9DD}" type="presParOf" srcId="{16E8B777-5067-4F7B-9542-4AF1EF342475}" destId="{2193BAA2-B1A8-41D7-9107-38439F3B93E6}" srcOrd="10" destOrd="0" presId="urn:microsoft.com/office/officeart/2005/8/layout/venn1"/>
    <dgm:cxn modelId="{6CA3CAF9-4174-40C8-8FF1-577DFB685B50}" type="presParOf" srcId="{16E8B777-5067-4F7B-9542-4AF1EF342475}" destId="{2B965B99-28F4-428B-A9CA-5B71A84EED76}" srcOrd="11" destOrd="0" presId="urn:microsoft.com/office/officeart/2005/8/layout/venn1"/>
    <dgm:cxn modelId="{5924BA9F-9159-4925-97CA-9A3960DED4DC}" type="presParOf" srcId="{16E8B777-5067-4F7B-9542-4AF1EF342475}" destId="{FC70ABAB-A619-4B0D-9DFD-0C7D70075453}" srcOrd="12" destOrd="0" presId="urn:microsoft.com/office/officeart/2005/8/layout/venn1"/>
    <dgm:cxn modelId="{CC5C55CA-D630-448B-A3B4-18F246ECAC54}" type="presParOf" srcId="{16E8B777-5067-4F7B-9542-4AF1EF342475}" destId="{B2B73B42-C71F-48BC-A9C6-445AC24FC19F}" srcOrd="13" destOrd="0" presId="urn:microsoft.com/office/officeart/2005/8/layout/venn1"/>
  </dgm:cxnLst>
  <dgm:bg>
    <a:solidFill>
      <a:schemeClr val="accent5">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63A6C9-B5EF-457E-AC4A-ED522EB25315}"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EA18B57F-3290-4C72-AAA7-C62D55C3042A}">
      <dgm:prSet/>
      <dgm:spPr/>
      <dgm:t>
        <a:bodyPr/>
        <a:lstStyle/>
        <a:p>
          <a:r>
            <a:rPr lang="es-CL" dirty="0"/>
            <a:t>No es necesario Iniciar Actividades de forma individual.</a:t>
          </a:r>
        </a:p>
      </dgm:t>
    </dgm:pt>
    <dgm:pt modelId="{5D50B1C7-869C-4A5D-8A08-CE333F684457}" type="parTrans" cxnId="{4B78FD3F-4D43-414A-98B7-923BF342996A}">
      <dgm:prSet/>
      <dgm:spPr/>
      <dgm:t>
        <a:bodyPr/>
        <a:lstStyle/>
        <a:p>
          <a:endParaRPr lang="es-CL"/>
        </a:p>
      </dgm:t>
    </dgm:pt>
    <dgm:pt modelId="{94B1E3FB-CFA6-497D-B6AB-56F94E7219BD}" type="sibTrans" cxnId="{4B78FD3F-4D43-414A-98B7-923BF342996A}">
      <dgm:prSet/>
      <dgm:spPr/>
      <dgm:t>
        <a:bodyPr/>
        <a:lstStyle/>
        <a:p>
          <a:endParaRPr lang="es-CL"/>
        </a:p>
      </dgm:t>
    </dgm:pt>
    <dgm:pt modelId="{C21D9D94-2E9A-46C9-BE63-7ECE9A3755E8}">
      <dgm:prSet/>
      <dgm:spPr/>
      <dgm:t>
        <a:bodyPr/>
        <a:lstStyle/>
        <a:p>
          <a:r>
            <a:rPr lang="es-CL" dirty="0"/>
            <a:t>Pueden realizar actividad económica en </a:t>
          </a:r>
          <a:r>
            <a:rPr lang="es-CL" b="1" dirty="0"/>
            <a:t>distintos rubros</a:t>
          </a:r>
          <a:endParaRPr lang="es-CL" dirty="0"/>
        </a:p>
      </dgm:t>
    </dgm:pt>
    <dgm:pt modelId="{4E58E307-BA0D-4909-B417-9E60D76ECED1}" type="parTrans" cxnId="{0D60F5AF-7F14-44E4-AA1C-5218400A3AA7}">
      <dgm:prSet/>
      <dgm:spPr/>
      <dgm:t>
        <a:bodyPr/>
        <a:lstStyle/>
        <a:p>
          <a:endParaRPr lang="es-CL"/>
        </a:p>
      </dgm:t>
    </dgm:pt>
    <dgm:pt modelId="{DF8FF907-BDDE-4B93-A613-77E7EEB09F4C}" type="sibTrans" cxnId="{0D60F5AF-7F14-44E4-AA1C-5218400A3AA7}">
      <dgm:prSet/>
      <dgm:spPr/>
      <dgm:t>
        <a:bodyPr/>
        <a:lstStyle/>
        <a:p>
          <a:endParaRPr lang="es-CL"/>
        </a:p>
      </dgm:t>
    </dgm:pt>
    <dgm:pt modelId="{FBF02FB3-0EF1-4E55-B559-A89B9967D1C4}">
      <dgm:prSet/>
      <dgm:spPr/>
      <dgm:t>
        <a:bodyPr/>
        <a:lstStyle/>
        <a:p>
          <a:r>
            <a:rPr lang="es-CL" dirty="0"/>
            <a:t>Pueden operar </a:t>
          </a:r>
          <a:r>
            <a:rPr lang="es-CL" b="1" dirty="0"/>
            <a:t>como cualquier empresa de capital</a:t>
          </a:r>
          <a:r>
            <a:rPr lang="es-CL" dirty="0"/>
            <a:t>.</a:t>
          </a:r>
        </a:p>
      </dgm:t>
    </dgm:pt>
    <dgm:pt modelId="{95AB91F9-836E-4C6F-A0F8-85D704BF1E9B}" type="parTrans" cxnId="{70C7DC95-07E3-4FB5-B8C4-C7B26D63ED5D}">
      <dgm:prSet/>
      <dgm:spPr/>
      <dgm:t>
        <a:bodyPr/>
        <a:lstStyle/>
        <a:p>
          <a:endParaRPr lang="es-CL"/>
        </a:p>
      </dgm:t>
    </dgm:pt>
    <dgm:pt modelId="{4A9C0EA8-D9AA-4211-9EAC-33B1E215A5A1}" type="sibTrans" cxnId="{70C7DC95-07E3-4FB5-B8C4-C7B26D63ED5D}">
      <dgm:prSet/>
      <dgm:spPr/>
      <dgm:t>
        <a:bodyPr/>
        <a:lstStyle/>
        <a:p>
          <a:endParaRPr lang="es-CL"/>
        </a:p>
      </dgm:t>
    </dgm:pt>
    <dgm:pt modelId="{2BF9E168-F256-4FFD-AC01-8C6BB250FB8E}">
      <dgm:prSet/>
      <dgm:spPr/>
      <dgm:t>
        <a:bodyPr/>
        <a:lstStyle/>
        <a:p>
          <a:r>
            <a:rPr lang="es-CL" dirty="0"/>
            <a:t>Podrá emitir documentos tributarios</a:t>
          </a:r>
        </a:p>
      </dgm:t>
    </dgm:pt>
    <dgm:pt modelId="{FB0E4B3F-0404-4BEA-A8E0-ACA628149412}" type="parTrans" cxnId="{B82226CB-B39B-411B-BE1D-C41FB3C5BC5C}">
      <dgm:prSet/>
      <dgm:spPr/>
      <dgm:t>
        <a:bodyPr/>
        <a:lstStyle/>
        <a:p>
          <a:endParaRPr lang="es-CL"/>
        </a:p>
      </dgm:t>
    </dgm:pt>
    <dgm:pt modelId="{F60988FD-E378-4913-94AF-FA8D0AD694F2}" type="sibTrans" cxnId="{B82226CB-B39B-411B-BE1D-C41FB3C5BC5C}">
      <dgm:prSet/>
      <dgm:spPr/>
      <dgm:t>
        <a:bodyPr/>
        <a:lstStyle/>
        <a:p>
          <a:endParaRPr lang="es-CL"/>
        </a:p>
      </dgm:t>
    </dgm:pt>
    <dgm:pt modelId="{3513D681-3902-464D-A2B2-A4988F921B39}" type="pres">
      <dgm:prSet presAssocID="{2363A6C9-B5EF-457E-AC4A-ED522EB25315}" presName="linear" presStyleCnt="0">
        <dgm:presLayoutVars>
          <dgm:animLvl val="lvl"/>
          <dgm:resizeHandles val="exact"/>
        </dgm:presLayoutVars>
      </dgm:prSet>
      <dgm:spPr/>
    </dgm:pt>
    <dgm:pt modelId="{401A5EA3-7ECA-43FF-A15A-7F9556ABDF13}" type="pres">
      <dgm:prSet presAssocID="{EA18B57F-3290-4C72-AAA7-C62D55C3042A}" presName="parentText" presStyleLbl="node1" presStyleIdx="0" presStyleCnt="4">
        <dgm:presLayoutVars>
          <dgm:chMax val="0"/>
          <dgm:bulletEnabled val="1"/>
        </dgm:presLayoutVars>
      </dgm:prSet>
      <dgm:spPr/>
    </dgm:pt>
    <dgm:pt modelId="{711D1BF1-C188-4346-AF48-CA874FF1090E}" type="pres">
      <dgm:prSet presAssocID="{94B1E3FB-CFA6-497D-B6AB-56F94E7219BD}" presName="spacer" presStyleCnt="0"/>
      <dgm:spPr/>
    </dgm:pt>
    <dgm:pt modelId="{B707A555-470E-40D2-BA0D-00C36F385289}" type="pres">
      <dgm:prSet presAssocID="{C21D9D94-2E9A-46C9-BE63-7ECE9A3755E8}" presName="parentText" presStyleLbl="node1" presStyleIdx="1" presStyleCnt="4">
        <dgm:presLayoutVars>
          <dgm:chMax val="0"/>
          <dgm:bulletEnabled val="1"/>
        </dgm:presLayoutVars>
      </dgm:prSet>
      <dgm:spPr/>
    </dgm:pt>
    <dgm:pt modelId="{E0F87875-6A72-4966-987A-6828ACF2E035}" type="pres">
      <dgm:prSet presAssocID="{DF8FF907-BDDE-4B93-A613-77E7EEB09F4C}" presName="spacer" presStyleCnt="0"/>
      <dgm:spPr/>
    </dgm:pt>
    <dgm:pt modelId="{A3F1E5C7-7D22-43D9-9ED5-B70FC1CD2B75}" type="pres">
      <dgm:prSet presAssocID="{FBF02FB3-0EF1-4E55-B559-A89B9967D1C4}" presName="parentText" presStyleLbl="node1" presStyleIdx="2" presStyleCnt="4">
        <dgm:presLayoutVars>
          <dgm:chMax val="0"/>
          <dgm:bulletEnabled val="1"/>
        </dgm:presLayoutVars>
      </dgm:prSet>
      <dgm:spPr/>
    </dgm:pt>
    <dgm:pt modelId="{8743F03D-E917-480E-9472-876E7A7E0DBB}" type="pres">
      <dgm:prSet presAssocID="{4A9C0EA8-D9AA-4211-9EAC-33B1E215A5A1}" presName="spacer" presStyleCnt="0"/>
      <dgm:spPr/>
    </dgm:pt>
    <dgm:pt modelId="{3D26F020-1C06-4DA2-8630-60E513C22A22}" type="pres">
      <dgm:prSet presAssocID="{2BF9E168-F256-4FFD-AC01-8C6BB250FB8E}" presName="parentText" presStyleLbl="node1" presStyleIdx="3" presStyleCnt="4">
        <dgm:presLayoutVars>
          <dgm:chMax val="0"/>
          <dgm:bulletEnabled val="1"/>
        </dgm:presLayoutVars>
      </dgm:prSet>
      <dgm:spPr/>
    </dgm:pt>
  </dgm:ptLst>
  <dgm:cxnLst>
    <dgm:cxn modelId="{753E522E-C4D8-4EE4-AB59-44317C2AACD0}" type="presOf" srcId="{C21D9D94-2E9A-46C9-BE63-7ECE9A3755E8}" destId="{B707A555-470E-40D2-BA0D-00C36F385289}" srcOrd="0" destOrd="0" presId="urn:microsoft.com/office/officeart/2005/8/layout/vList2"/>
    <dgm:cxn modelId="{4B78FD3F-4D43-414A-98B7-923BF342996A}" srcId="{2363A6C9-B5EF-457E-AC4A-ED522EB25315}" destId="{EA18B57F-3290-4C72-AAA7-C62D55C3042A}" srcOrd="0" destOrd="0" parTransId="{5D50B1C7-869C-4A5D-8A08-CE333F684457}" sibTransId="{94B1E3FB-CFA6-497D-B6AB-56F94E7219BD}"/>
    <dgm:cxn modelId="{70C7DC95-07E3-4FB5-B8C4-C7B26D63ED5D}" srcId="{2363A6C9-B5EF-457E-AC4A-ED522EB25315}" destId="{FBF02FB3-0EF1-4E55-B559-A89B9967D1C4}" srcOrd="2" destOrd="0" parTransId="{95AB91F9-836E-4C6F-A0F8-85D704BF1E9B}" sibTransId="{4A9C0EA8-D9AA-4211-9EAC-33B1E215A5A1}"/>
    <dgm:cxn modelId="{0D60F5AF-7F14-44E4-AA1C-5218400A3AA7}" srcId="{2363A6C9-B5EF-457E-AC4A-ED522EB25315}" destId="{C21D9D94-2E9A-46C9-BE63-7ECE9A3755E8}" srcOrd="1" destOrd="0" parTransId="{4E58E307-BA0D-4909-B417-9E60D76ECED1}" sibTransId="{DF8FF907-BDDE-4B93-A613-77E7EEB09F4C}"/>
    <dgm:cxn modelId="{5123AAB0-0EFE-41A2-84F9-D438A4BD27B6}" type="presOf" srcId="{FBF02FB3-0EF1-4E55-B559-A89B9967D1C4}" destId="{A3F1E5C7-7D22-43D9-9ED5-B70FC1CD2B75}" srcOrd="0" destOrd="0" presId="urn:microsoft.com/office/officeart/2005/8/layout/vList2"/>
    <dgm:cxn modelId="{0583AFB1-6665-40CF-B681-7DA9CC5FF5DF}" type="presOf" srcId="{EA18B57F-3290-4C72-AAA7-C62D55C3042A}" destId="{401A5EA3-7ECA-43FF-A15A-7F9556ABDF13}" srcOrd="0" destOrd="0" presId="urn:microsoft.com/office/officeart/2005/8/layout/vList2"/>
    <dgm:cxn modelId="{3EB479C4-5B26-4A73-BDFB-63FFE8C647AE}" type="presOf" srcId="{2BF9E168-F256-4FFD-AC01-8C6BB250FB8E}" destId="{3D26F020-1C06-4DA2-8630-60E513C22A22}" srcOrd="0" destOrd="0" presId="urn:microsoft.com/office/officeart/2005/8/layout/vList2"/>
    <dgm:cxn modelId="{B82226CB-B39B-411B-BE1D-C41FB3C5BC5C}" srcId="{2363A6C9-B5EF-457E-AC4A-ED522EB25315}" destId="{2BF9E168-F256-4FFD-AC01-8C6BB250FB8E}" srcOrd="3" destOrd="0" parTransId="{FB0E4B3F-0404-4BEA-A8E0-ACA628149412}" sibTransId="{F60988FD-E378-4913-94AF-FA8D0AD694F2}"/>
    <dgm:cxn modelId="{A52EB9E5-52A0-4B2D-9370-57F7CAF4280E}" type="presOf" srcId="{2363A6C9-B5EF-457E-AC4A-ED522EB25315}" destId="{3513D681-3902-464D-A2B2-A4988F921B39}" srcOrd="0" destOrd="0" presId="urn:microsoft.com/office/officeart/2005/8/layout/vList2"/>
    <dgm:cxn modelId="{85355979-25AD-475A-90D8-5C8372FD9C3C}" type="presParOf" srcId="{3513D681-3902-464D-A2B2-A4988F921B39}" destId="{401A5EA3-7ECA-43FF-A15A-7F9556ABDF13}" srcOrd="0" destOrd="0" presId="urn:microsoft.com/office/officeart/2005/8/layout/vList2"/>
    <dgm:cxn modelId="{C833DFE5-589E-4B39-948E-884A16010564}" type="presParOf" srcId="{3513D681-3902-464D-A2B2-A4988F921B39}" destId="{711D1BF1-C188-4346-AF48-CA874FF1090E}" srcOrd="1" destOrd="0" presId="urn:microsoft.com/office/officeart/2005/8/layout/vList2"/>
    <dgm:cxn modelId="{1FD4B973-615F-41D9-B731-A6F03EF05E6B}" type="presParOf" srcId="{3513D681-3902-464D-A2B2-A4988F921B39}" destId="{B707A555-470E-40D2-BA0D-00C36F385289}" srcOrd="2" destOrd="0" presId="urn:microsoft.com/office/officeart/2005/8/layout/vList2"/>
    <dgm:cxn modelId="{A607BA68-A7AF-4C0A-8D49-9B8DCE05E985}" type="presParOf" srcId="{3513D681-3902-464D-A2B2-A4988F921B39}" destId="{E0F87875-6A72-4966-987A-6828ACF2E035}" srcOrd="3" destOrd="0" presId="urn:microsoft.com/office/officeart/2005/8/layout/vList2"/>
    <dgm:cxn modelId="{00B73CF4-207C-488B-85AB-1CE09DEC5A0E}" type="presParOf" srcId="{3513D681-3902-464D-A2B2-A4988F921B39}" destId="{A3F1E5C7-7D22-43D9-9ED5-B70FC1CD2B75}" srcOrd="4" destOrd="0" presId="urn:microsoft.com/office/officeart/2005/8/layout/vList2"/>
    <dgm:cxn modelId="{68B43C9D-FCF4-4B3B-B170-33900D1CEB79}" type="presParOf" srcId="{3513D681-3902-464D-A2B2-A4988F921B39}" destId="{8743F03D-E917-480E-9472-876E7A7E0DBB}" srcOrd="5" destOrd="0" presId="urn:microsoft.com/office/officeart/2005/8/layout/vList2"/>
    <dgm:cxn modelId="{E6156AA1-F765-4137-9C6B-CF0722D7A190}" type="presParOf" srcId="{3513D681-3902-464D-A2B2-A4988F921B39}" destId="{3D26F020-1C06-4DA2-8630-60E513C22A2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8E859E-9E98-40B3-BA4B-6EBFA8DAAC00}"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B3E2C9FB-7245-43B5-A579-D3A6BF775CFF}">
      <dgm:prSet custT="1"/>
      <dgm:spPr/>
      <dgm:t>
        <a:bodyPr/>
        <a:lstStyle/>
        <a:p>
          <a:pPr algn="ctr"/>
          <a:r>
            <a:rPr lang="es-CL" sz="3200" b="1" dirty="0">
              <a:latin typeface="Tahoma" panose="020B0604030504040204" pitchFamily="34" charset="0"/>
              <a:ea typeface="Tahoma" panose="020B0604030504040204" pitchFamily="34" charset="0"/>
              <a:cs typeface="Tahoma" panose="020B0604030504040204" pitchFamily="34" charset="0"/>
            </a:rPr>
            <a:t>Puede contratar</a:t>
          </a:r>
          <a:r>
            <a:rPr lang="es-CL" sz="3200" dirty="0">
              <a:latin typeface="Tahoma" panose="020B0604030504040204" pitchFamily="34" charset="0"/>
              <a:ea typeface="Tahoma" panose="020B0604030504040204" pitchFamily="34" charset="0"/>
              <a:cs typeface="Tahoma" panose="020B0604030504040204" pitchFamily="34" charset="0"/>
            </a:rPr>
            <a:t> trabajadores bajo cualquier modalidad.</a:t>
          </a:r>
        </a:p>
      </dgm:t>
    </dgm:pt>
    <dgm:pt modelId="{CDABD388-CE5A-4E82-B82F-0BCBE5962067}" type="parTrans" cxnId="{EA5F16EF-EF90-477E-96B9-9AE1E4261877}">
      <dgm:prSet/>
      <dgm:spPr/>
      <dgm:t>
        <a:bodyPr/>
        <a:lstStyle/>
        <a:p>
          <a:endParaRPr lang="es-CL" sz="3200"/>
        </a:p>
      </dgm:t>
    </dgm:pt>
    <dgm:pt modelId="{08100D4A-37C6-45AB-AB60-0B00F8E63465}" type="sibTrans" cxnId="{EA5F16EF-EF90-477E-96B9-9AE1E4261877}">
      <dgm:prSet/>
      <dgm:spPr/>
      <dgm:t>
        <a:bodyPr/>
        <a:lstStyle/>
        <a:p>
          <a:endParaRPr lang="es-CL" sz="3200"/>
        </a:p>
      </dgm:t>
    </dgm:pt>
    <dgm:pt modelId="{58D96F2C-6E04-4145-933E-4A36C8D3A8D9}">
      <dgm:prSet custT="1"/>
      <dgm:spPr/>
      <dgm:t>
        <a:bodyPr/>
        <a:lstStyle/>
        <a:p>
          <a:pPr algn="ctr"/>
          <a:r>
            <a:rPr lang="es-CL" sz="3200" dirty="0">
              <a:latin typeface="Tahoma" panose="020B0604030504040204" pitchFamily="34" charset="0"/>
              <a:ea typeface="Tahoma" panose="020B0604030504040204" pitchFamily="34" charset="0"/>
              <a:cs typeface="Tahoma" panose="020B0604030504040204" pitchFamily="34" charset="0"/>
            </a:rPr>
            <a:t>Acceso a </a:t>
          </a:r>
          <a:r>
            <a:rPr lang="es-CL" sz="3200" b="1" dirty="0">
              <a:latin typeface="Tahoma" panose="020B0604030504040204" pitchFamily="34" charset="0"/>
              <a:ea typeface="Tahoma" panose="020B0604030504040204" pitchFamily="34" charset="0"/>
              <a:cs typeface="Tahoma" panose="020B0604030504040204" pitchFamily="34" charset="0"/>
            </a:rPr>
            <a:t>cobertura en salud y seguridad social</a:t>
          </a:r>
          <a:r>
            <a:rPr lang="es-CL" sz="3200" dirty="0">
              <a:latin typeface="Tahoma" panose="020B0604030504040204" pitchFamily="34" charset="0"/>
              <a:ea typeface="Tahoma" panose="020B0604030504040204" pitchFamily="34" charset="0"/>
              <a:cs typeface="Tahoma" panose="020B0604030504040204" pitchFamily="34" charset="0"/>
            </a:rPr>
            <a:t>.</a:t>
          </a:r>
        </a:p>
      </dgm:t>
    </dgm:pt>
    <dgm:pt modelId="{86700DC3-E18F-4BB5-A7DB-DFD94D12C421}" type="parTrans" cxnId="{33877F8E-C07E-4830-9525-25908A2B3B52}">
      <dgm:prSet/>
      <dgm:spPr/>
      <dgm:t>
        <a:bodyPr/>
        <a:lstStyle/>
        <a:p>
          <a:endParaRPr lang="es-CL" sz="3200"/>
        </a:p>
      </dgm:t>
    </dgm:pt>
    <dgm:pt modelId="{C260098E-7C6A-465A-B609-9EF5417C2FC9}" type="sibTrans" cxnId="{33877F8E-C07E-4830-9525-25908A2B3B52}">
      <dgm:prSet/>
      <dgm:spPr/>
      <dgm:t>
        <a:bodyPr/>
        <a:lstStyle/>
        <a:p>
          <a:endParaRPr lang="es-CL" sz="3200"/>
        </a:p>
      </dgm:t>
    </dgm:pt>
    <dgm:pt modelId="{095E2E91-0EF3-4E10-AC3E-8552454EF854}">
      <dgm:prSet custT="1"/>
      <dgm:spPr/>
      <dgm:t>
        <a:bodyPr/>
        <a:lstStyle/>
        <a:p>
          <a:pPr algn="ctr"/>
          <a:r>
            <a:rPr lang="es-CL" sz="3200" b="1" dirty="0">
              <a:latin typeface="Tahoma" panose="020B0604030504040204" pitchFamily="34" charset="0"/>
              <a:ea typeface="Tahoma" panose="020B0604030504040204" pitchFamily="34" charset="0"/>
              <a:cs typeface="Tahoma" panose="020B0604030504040204" pitchFamily="34" charset="0"/>
            </a:rPr>
            <a:t>5 personas: mayor </a:t>
          </a:r>
          <a:r>
            <a:rPr lang="es-CL" sz="3200" dirty="0">
              <a:latin typeface="Tahoma" panose="020B0604030504040204" pitchFamily="34" charset="0"/>
              <a:ea typeface="Tahoma" panose="020B0604030504040204" pitchFamily="34" charset="0"/>
              <a:cs typeface="Tahoma" panose="020B0604030504040204" pitchFamily="34" charset="0"/>
            </a:rPr>
            <a:t>visibilidad que un emprendimiento individual.</a:t>
          </a:r>
        </a:p>
      </dgm:t>
    </dgm:pt>
    <dgm:pt modelId="{729F63C8-0415-44FB-8D67-B7D25E097F25}" type="parTrans" cxnId="{409E7FE4-B153-4974-8337-FED19A8C2BCB}">
      <dgm:prSet/>
      <dgm:spPr/>
      <dgm:t>
        <a:bodyPr/>
        <a:lstStyle/>
        <a:p>
          <a:endParaRPr lang="es-CL" sz="3200"/>
        </a:p>
      </dgm:t>
    </dgm:pt>
    <dgm:pt modelId="{4CE2C6F1-060A-4ACA-AC97-34AE2CF7AF5D}" type="sibTrans" cxnId="{409E7FE4-B153-4974-8337-FED19A8C2BCB}">
      <dgm:prSet/>
      <dgm:spPr/>
      <dgm:t>
        <a:bodyPr/>
        <a:lstStyle/>
        <a:p>
          <a:endParaRPr lang="es-CL" sz="3200"/>
        </a:p>
      </dgm:t>
    </dgm:pt>
    <dgm:pt modelId="{B0601842-4BD6-4AD6-9C2D-FB3F3C3D6953}">
      <dgm:prSet custT="1"/>
      <dgm:spPr/>
      <dgm:t>
        <a:bodyPr/>
        <a:lstStyle/>
        <a:p>
          <a:pPr algn="ctr"/>
          <a:r>
            <a:rPr lang="es-CL" sz="3200" dirty="0">
              <a:latin typeface="Tahoma" panose="020B0604030504040204" pitchFamily="34" charset="0"/>
              <a:ea typeface="Tahoma" panose="020B0604030504040204" pitchFamily="34" charset="0"/>
              <a:cs typeface="Tahoma" panose="020B0604030504040204" pitchFamily="34" charset="0"/>
            </a:rPr>
            <a:t>Pueden estar exentas de IVA.</a:t>
          </a:r>
        </a:p>
      </dgm:t>
    </dgm:pt>
    <dgm:pt modelId="{404322C7-2E6A-4707-95F9-240A5E336D91}" type="sibTrans" cxnId="{D6AF8605-645B-4A1B-B459-782AECE089E0}">
      <dgm:prSet/>
      <dgm:spPr/>
      <dgm:t>
        <a:bodyPr/>
        <a:lstStyle/>
        <a:p>
          <a:endParaRPr lang="es-CL" sz="3200"/>
        </a:p>
      </dgm:t>
    </dgm:pt>
    <dgm:pt modelId="{97840D48-B952-4A0F-BA32-F532FB875A9D}" type="parTrans" cxnId="{D6AF8605-645B-4A1B-B459-782AECE089E0}">
      <dgm:prSet/>
      <dgm:spPr/>
      <dgm:t>
        <a:bodyPr/>
        <a:lstStyle/>
        <a:p>
          <a:endParaRPr lang="es-CL" sz="3200"/>
        </a:p>
      </dgm:t>
    </dgm:pt>
    <dgm:pt modelId="{FABF06CC-D701-476F-8052-6B4107ADEEA0}" type="pres">
      <dgm:prSet presAssocID="{508E859E-9E98-40B3-BA4B-6EBFA8DAAC00}" presName="linear" presStyleCnt="0">
        <dgm:presLayoutVars>
          <dgm:animLvl val="lvl"/>
          <dgm:resizeHandles val="exact"/>
        </dgm:presLayoutVars>
      </dgm:prSet>
      <dgm:spPr/>
    </dgm:pt>
    <dgm:pt modelId="{CADC313D-B5BE-4C4B-BD28-B01BD5180BBA}" type="pres">
      <dgm:prSet presAssocID="{B3E2C9FB-7245-43B5-A579-D3A6BF775CFF}" presName="parentText" presStyleLbl="node1" presStyleIdx="0" presStyleCnt="4">
        <dgm:presLayoutVars>
          <dgm:chMax val="0"/>
          <dgm:bulletEnabled val="1"/>
        </dgm:presLayoutVars>
      </dgm:prSet>
      <dgm:spPr/>
    </dgm:pt>
    <dgm:pt modelId="{C98ED2E7-AF49-4701-9007-F763242348E5}" type="pres">
      <dgm:prSet presAssocID="{08100D4A-37C6-45AB-AB60-0B00F8E63465}" presName="spacer" presStyleCnt="0"/>
      <dgm:spPr/>
    </dgm:pt>
    <dgm:pt modelId="{0A9DB9CC-97E4-47E9-9B47-07D6E9CEB058}" type="pres">
      <dgm:prSet presAssocID="{58D96F2C-6E04-4145-933E-4A36C8D3A8D9}" presName="parentText" presStyleLbl="node1" presStyleIdx="1" presStyleCnt="4">
        <dgm:presLayoutVars>
          <dgm:chMax val="0"/>
          <dgm:bulletEnabled val="1"/>
        </dgm:presLayoutVars>
      </dgm:prSet>
      <dgm:spPr/>
    </dgm:pt>
    <dgm:pt modelId="{A1F88468-628F-4101-B2E6-AD244FB66DA4}" type="pres">
      <dgm:prSet presAssocID="{C260098E-7C6A-465A-B609-9EF5417C2FC9}" presName="spacer" presStyleCnt="0"/>
      <dgm:spPr/>
    </dgm:pt>
    <dgm:pt modelId="{55CCAC08-A41E-4DA0-BA5C-A6A4A274A6F5}" type="pres">
      <dgm:prSet presAssocID="{B0601842-4BD6-4AD6-9C2D-FB3F3C3D6953}" presName="parentText" presStyleLbl="node1" presStyleIdx="2" presStyleCnt="4">
        <dgm:presLayoutVars>
          <dgm:chMax val="0"/>
          <dgm:bulletEnabled val="1"/>
        </dgm:presLayoutVars>
      </dgm:prSet>
      <dgm:spPr/>
    </dgm:pt>
    <dgm:pt modelId="{34A02CC0-282C-42B6-A5FF-C2D57C019E9D}" type="pres">
      <dgm:prSet presAssocID="{404322C7-2E6A-4707-95F9-240A5E336D91}" presName="spacer" presStyleCnt="0"/>
      <dgm:spPr/>
    </dgm:pt>
    <dgm:pt modelId="{568DD765-4ADC-419C-BABF-E5AC290CD9A5}" type="pres">
      <dgm:prSet presAssocID="{095E2E91-0EF3-4E10-AC3E-8552454EF854}" presName="parentText" presStyleLbl="node1" presStyleIdx="3" presStyleCnt="4">
        <dgm:presLayoutVars>
          <dgm:chMax val="0"/>
          <dgm:bulletEnabled val="1"/>
        </dgm:presLayoutVars>
      </dgm:prSet>
      <dgm:spPr/>
    </dgm:pt>
  </dgm:ptLst>
  <dgm:cxnLst>
    <dgm:cxn modelId="{D6AF8605-645B-4A1B-B459-782AECE089E0}" srcId="{508E859E-9E98-40B3-BA4B-6EBFA8DAAC00}" destId="{B0601842-4BD6-4AD6-9C2D-FB3F3C3D6953}" srcOrd="2" destOrd="0" parTransId="{97840D48-B952-4A0F-BA32-F532FB875A9D}" sibTransId="{404322C7-2E6A-4707-95F9-240A5E336D91}"/>
    <dgm:cxn modelId="{7E46D60B-914A-4DE7-A3A5-FF29C4EEAB17}" type="presOf" srcId="{58D96F2C-6E04-4145-933E-4A36C8D3A8D9}" destId="{0A9DB9CC-97E4-47E9-9B47-07D6E9CEB058}" srcOrd="0" destOrd="0" presId="urn:microsoft.com/office/officeart/2005/8/layout/vList2"/>
    <dgm:cxn modelId="{B76CDC5C-3234-487E-AAA3-52F4C335BE2E}" type="presOf" srcId="{B0601842-4BD6-4AD6-9C2D-FB3F3C3D6953}" destId="{55CCAC08-A41E-4DA0-BA5C-A6A4A274A6F5}" srcOrd="0" destOrd="0" presId="urn:microsoft.com/office/officeart/2005/8/layout/vList2"/>
    <dgm:cxn modelId="{33877F8E-C07E-4830-9525-25908A2B3B52}" srcId="{508E859E-9E98-40B3-BA4B-6EBFA8DAAC00}" destId="{58D96F2C-6E04-4145-933E-4A36C8D3A8D9}" srcOrd="1" destOrd="0" parTransId="{86700DC3-E18F-4BB5-A7DB-DFD94D12C421}" sibTransId="{C260098E-7C6A-465A-B609-9EF5417C2FC9}"/>
    <dgm:cxn modelId="{34BDED95-F374-4B57-B86E-65ED5AD19CCC}" type="presOf" srcId="{B3E2C9FB-7245-43B5-A579-D3A6BF775CFF}" destId="{CADC313D-B5BE-4C4B-BD28-B01BD5180BBA}" srcOrd="0" destOrd="0" presId="urn:microsoft.com/office/officeart/2005/8/layout/vList2"/>
    <dgm:cxn modelId="{0E01ECE1-0E57-4275-9F2A-083064B4B5D3}" type="presOf" srcId="{095E2E91-0EF3-4E10-AC3E-8552454EF854}" destId="{568DD765-4ADC-419C-BABF-E5AC290CD9A5}" srcOrd="0" destOrd="0" presId="urn:microsoft.com/office/officeart/2005/8/layout/vList2"/>
    <dgm:cxn modelId="{409E7FE4-B153-4974-8337-FED19A8C2BCB}" srcId="{508E859E-9E98-40B3-BA4B-6EBFA8DAAC00}" destId="{095E2E91-0EF3-4E10-AC3E-8552454EF854}" srcOrd="3" destOrd="0" parTransId="{729F63C8-0415-44FB-8D67-B7D25E097F25}" sibTransId="{4CE2C6F1-060A-4ACA-AC97-34AE2CF7AF5D}"/>
    <dgm:cxn modelId="{EA5F16EF-EF90-477E-96B9-9AE1E4261877}" srcId="{508E859E-9E98-40B3-BA4B-6EBFA8DAAC00}" destId="{B3E2C9FB-7245-43B5-A579-D3A6BF775CFF}" srcOrd="0" destOrd="0" parTransId="{CDABD388-CE5A-4E82-B82F-0BCBE5962067}" sibTransId="{08100D4A-37C6-45AB-AB60-0B00F8E63465}"/>
    <dgm:cxn modelId="{4E36AEFC-C695-46B1-968A-AD8E7B65C5E0}" type="presOf" srcId="{508E859E-9E98-40B3-BA4B-6EBFA8DAAC00}" destId="{FABF06CC-D701-476F-8052-6B4107ADEEA0}" srcOrd="0" destOrd="0" presId="urn:microsoft.com/office/officeart/2005/8/layout/vList2"/>
    <dgm:cxn modelId="{FA4C8E81-5A19-4199-BA24-BD27AB85B77A}" type="presParOf" srcId="{FABF06CC-D701-476F-8052-6B4107ADEEA0}" destId="{CADC313D-B5BE-4C4B-BD28-B01BD5180BBA}" srcOrd="0" destOrd="0" presId="urn:microsoft.com/office/officeart/2005/8/layout/vList2"/>
    <dgm:cxn modelId="{7D4709FA-7BB2-4FD4-ADC6-D4F6B75844C7}" type="presParOf" srcId="{FABF06CC-D701-476F-8052-6B4107ADEEA0}" destId="{C98ED2E7-AF49-4701-9007-F763242348E5}" srcOrd="1" destOrd="0" presId="urn:microsoft.com/office/officeart/2005/8/layout/vList2"/>
    <dgm:cxn modelId="{4420436D-1FA6-4322-9E47-263CE6319C4A}" type="presParOf" srcId="{FABF06CC-D701-476F-8052-6B4107ADEEA0}" destId="{0A9DB9CC-97E4-47E9-9B47-07D6E9CEB058}" srcOrd="2" destOrd="0" presId="urn:microsoft.com/office/officeart/2005/8/layout/vList2"/>
    <dgm:cxn modelId="{D35A0390-6B7A-4C56-97E8-8B333F6EDB1A}" type="presParOf" srcId="{FABF06CC-D701-476F-8052-6B4107ADEEA0}" destId="{A1F88468-628F-4101-B2E6-AD244FB66DA4}" srcOrd="3" destOrd="0" presId="urn:microsoft.com/office/officeart/2005/8/layout/vList2"/>
    <dgm:cxn modelId="{07819A94-3F23-4EE3-A452-9C866D51AF72}" type="presParOf" srcId="{FABF06CC-D701-476F-8052-6B4107ADEEA0}" destId="{55CCAC08-A41E-4DA0-BA5C-A6A4A274A6F5}" srcOrd="4" destOrd="0" presId="urn:microsoft.com/office/officeart/2005/8/layout/vList2"/>
    <dgm:cxn modelId="{5CC7016F-D152-43E6-9F23-3FB3A189F955}" type="presParOf" srcId="{FABF06CC-D701-476F-8052-6B4107ADEEA0}" destId="{34A02CC0-282C-42B6-A5FF-C2D57C019E9D}" srcOrd="5" destOrd="0" presId="urn:microsoft.com/office/officeart/2005/8/layout/vList2"/>
    <dgm:cxn modelId="{6A906754-4C5C-4757-BF41-4E69E7746956}" type="presParOf" srcId="{FABF06CC-D701-476F-8052-6B4107ADEEA0}" destId="{568DD765-4ADC-419C-BABF-E5AC290CD9A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38944D-2992-4CCF-A640-328CA1393902}"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s-CL"/>
        </a:p>
      </dgm:t>
    </dgm:pt>
    <dgm:pt modelId="{BD6236DE-6080-4A20-89A4-3875FF64A952}">
      <dgm:prSet/>
      <dgm:spPr/>
      <dgm:t>
        <a:bodyPr/>
        <a:lstStyle/>
        <a:p>
          <a:r>
            <a:rPr lang="es-CL" dirty="0"/>
            <a:t>Se eximen de impuesto a la renta.</a:t>
          </a:r>
        </a:p>
      </dgm:t>
    </dgm:pt>
    <dgm:pt modelId="{CA14F5DD-B52F-4621-BB01-4DDEC34DD5CB}" type="parTrans" cxnId="{1CCC7C4C-590E-471F-8EC7-D1C88A220332}">
      <dgm:prSet/>
      <dgm:spPr/>
      <dgm:t>
        <a:bodyPr/>
        <a:lstStyle/>
        <a:p>
          <a:endParaRPr lang="es-CL"/>
        </a:p>
      </dgm:t>
    </dgm:pt>
    <dgm:pt modelId="{FDB29062-7B31-4CBC-AE67-9D59F05FE3B6}" type="sibTrans" cxnId="{1CCC7C4C-590E-471F-8EC7-D1C88A220332}">
      <dgm:prSet/>
      <dgm:spPr/>
      <dgm:t>
        <a:bodyPr/>
        <a:lstStyle/>
        <a:p>
          <a:endParaRPr lang="es-CL"/>
        </a:p>
      </dgm:t>
    </dgm:pt>
    <dgm:pt modelId="{A5B5B496-C10C-40D8-BD49-AE02353EAE92}">
      <dgm:prSet/>
      <dgm:spPr/>
      <dgm:t>
        <a:bodyPr/>
        <a:lstStyle/>
        <a:p>
          <a:r>
            <a:rPr lang="es-CL" dirty="0"/>
            <a:t>La rebaja total de algunos impuestos.</a:t>
          </a:r>
        </a:p>
      </dgm:t>
    </dgm:pt>
    <dgm:pt modelId="{A84F8D94-FBA6-4191-BA55-E5288CD2CE3B}" type="parTrans" cxnId="{7C081C1E-4F16-4F84-83B0-37F527523BA1}">
      <dgm:prSet/>
      <dgm:spPr/>
      <dgm:t>
        <a:bodyPr/>
        <a:lstStyle/>
        <a:p>
          <a:endParaRPr lang="es-CL"/>
        </a:p>
      </dgm:t>
    </dgm:pt>
    <dgm:pt modelId="{D554C908-7FAA-4019-A9DD-8681169C9700}" type="sibTrans" cxnId="{7C081C1E-4F16-4F84-83B0-37F527523BA1}">
      <dgm:prSet/>
      <dgm:spPr/>
      <dgm:t>
        <a:bodyPr/>
        <a:lstStyle/>
        <a:p>
          <a:endParaRPr lang="es-CL"/>
        </a:p>
      </dgm:t>
    </dgm:pt>
    <dgm:pt modelId="{819C7F1A-6B74-4B30-B038-51A6FFA91553}">
      <dgm:prSet/>
      <dgm:spPr/>
      <dgm:t>
        <a:bodyPr/>
        <a:lstStyle/>
        <a:p>
          <a:r>
            <a:rPr lang="es-CL" dirty="0"/>
            <a:t>Rebaja del 50% de otros.</a:t>
          </a:r>
        </a:p>
      </dgm:t>
    </dgm:pt>
    <dgm:pt modelId="{1280072D-237C-48F9-B9C2-16AF6E674C58}" type="parTrans" cxnId="{AC611CD5-2FD5-430B-B02A-630AC1F78CE7}">
      <dgm:prSet/>
      <dgm:spPr/>
      <dgm:t>
        <a:bodyPr/>
        <a:lstStyle/>
        <a:p>
          <a:endParaRPr lang="es-CL"/>
        </a:p>
      </dgm:t>
    </dgm:pt>
    <dgm:pt modelId="{F9C3C131-2411-4EF4-825A-96B4C3135AE8}" type="sibTrans" cxnId="{AC611CD5-2FD5-430B-B02A-630AC1F78CE7}">
      <dgm:prSet/>
      <dgm:spPr/>
      <dgm:t>
        <a:bodyPr/>
        <a:lstStyle/>
        <a:p>
          <a:endParaRPr lang="es-CL"/>
        </a:p>
      </dgm:t>
    </dgm:pt>
    <dgm:pt modelId="{CB07A642-D6F1-470F-B7C2-9579474BB9C5}">
      <dgm:prSet/>
      <dgm:spPr/>
      <dgm:t>
        <a:bodyPr/>
        <a:lstStyle/>
        <a:p>
          <a:r>
            <a:rPr lang="es-CL" dirty="0"/>
            <a:t>No pagan PPM en el F29.</a:t>
          </a:r>
        </a:p>
      </dgm:t>
    </dgm:pt>
    <dgm:pt modelId="{ACFD2405-0086-488F-BBEC-C56F9B0161F6}" type="parTrans" cxnId="{6158DA60-C6E8-4953-AFAC-B287E4FF61D5}">
      <dgm:prSet/>
      <dgm:spPr/>
      <dgm:t>
        <a:bodyPr/>
        <a:lstStyle/>
        <a:p>
          <a:endParaRPr lang="es-CL"/>
        </a:p>
      </dgm:t>
    </dgm:pt>
    <dgm:pt modelId="{CD799334-FE9F-4BFA-AAEB-A29EC60C944C}" type="sibTrans" cxnId="{6158DA60-C6E8-4953-AFAC-B287E4FF61D5}">
      <dgm:prSet/>
      <dgm:spPr/>
      <dgm:t>
        <a:bodyPr/>
        <a:lstStyle/>
        <a:p>
          <a:endParaRPr lang="es-CL"/>
        </a:p>
      </dgm:t>
    </dgm:pt>
    <dgm:pt modelId="{7CD81675-0E35-4AF9-99A7-FE74BBEC5068}" type="pres">
      <dgm:prSet presAssocID="{FD38944D-2992-4CCF-A640-328CA1393902}" presName="linear" presStyleCnt="0">
        <dgm:presLayoutVars>
          <dgm:animLvl val="lvl"/>
          <dgm:resizeHandles val="exact"/>
        </dgm:presLayoutVars>
      </dgm:prSet>
      <dgm:spPr/>
    </dgm:pt>
    <dgm:pt modelId="{C255158E-FDB0-4E3B-AFAC-3634D0D5C233}" type="pres">
      <dgm:prSet presAssocID="{BD6236DE-6080-4A20-89A4-3875FF64A952}" presName="parentText" presStyleLbl="node1" presStyleIdx="0" presStyleCnt="4">
        <dgm:presLayoutVars>
          <dgm:chMax val="0"/>
          <dgm:bulletEnabled val="1"/>
        </dgm:presLayoutVars>
      </dgm:prSet>
      <dgm:spPr/>
    </dgm:pt>
    <dgm:pt modelId="{AA944A59-E346-440C-BA09-A3A73774E033}" type="pres">
      <dgm:prSet presAssocID="{FDB29062-7B31-4CBC-AE67-9D59F05FE3B6}" presName="spacer" presStyleCnt="0"/>
      <dgm:spPr/>
    </dgm:pt>
    <dgm:pt modelId="{0626B0F8-EACD-48F9-9F04-300BFEA4BA55}" type="pres">
      <dgm:prSet presAssocID="{A5B5B496-C10C-40D8-BD49-AE02353EAE92}" presName="parentText" presStyleLbl="node1" presStyleIdx="1" presStyleCnt="4">
        <dgm:presLayoutVars>
          <dgm:chMax val="0"/>
          <dgm:bulletEnabled val="1"/>
        </dgm:presLayoutVars>
      </dgm:prSet>
      <dgm:spPr/>
    </dgm:pt>
    <dgm:pt modelId="{7A1BF972-F690-4385-A090-DEC511400990}" type="pres">
      <dgm:prSet presAssocID="{D554C908-7FAA-4019-A9DD-8681169C9700}" presName="spacer" presStyleCnt="0"/>
      <dgm:spPr/>
    </dgm:pt>
    <dgm:pt modelId="{0E2AA104-B7EC-4B18-8E05-F24FC14929B9}" type="pres">
      <dgm:prSet presAssocID="{819C7F1A-6B74-4B30-B038-51A6FFA91553}" presName="parentText" presStyleLbl="node1" presStyleIdx="2" presStyleCnt="4">
        <dgm:presLayoutVars>
          <dgm:chMax val="0"/>
          <dgm:bulletEnabled val="1"/>
        </dgm:presLayoutVars>
      </dgm:prSet>
      <dgm:spPr/>
    </dgm:pt>
    <dgm:pt modelId="{3D54E5F1-BB42-4CB2-AB39-30C8F7E5597F}" type="pres">
      <dgm:prSet presAssocID="{F9C3C131-2411-4EF4-825A-96B4C3135AE8}" presName="spacer" presStyleCnt="0"/>
      <dgm:spPr/>
    </dgm:pt>
    <dgm:pt modelId="{45D886D4-0702-410D-B426-292FDA259184}" type="pres">
      <dgm:prSet presAssocID="{CB07A642-D6F1-470F-B7C2-9579474BB9C5}" presName="parentText" presStyleLbl="node1" presStyleIdx="3" presStyleCnt="4">
        <dgm:presLayoutVars>
          <dgm:chMax val="0"/>
          <dgm:bulletEnabled val="1"/>
        </dgm:presLayoutVars>
      </dgm:prSet>
      <dgm:spPr/>
    </dgm:pt>
  </dgm:ptLst>
  <dgm:cxnLst>
    <dgm:cxn modelId="{7C081C1E-4F16-4F84-83B0-37F527523BA1}" srcId="{FD38944D-2992-4CCF-A640-328CA1393902}" destId="{A5B5B496-C10C-40D8-BD49-AE02353EAE92}" srcOrd="1" destOrd="0" parTransId="{A84F8D94-FBA6-4191-BA55-E5288CD2CE3B}" sibTransId="{D554C908-7FAA-4019-A9DD-8681169C9700}"/>
    <dgm:cxn modelId="{6158DA60-C6E8-4953-AFAC-B287E4FF61D5}" srcId="{FD38944D-2992-4CCF-A640-328CA1393902}" destId="{CB07A642-D6F1-470F-B7C2-9579474BB9C5}" srcOrd="3" destOrd="0" parTransId="{ACFD2405-0086-488F-BBEC-C56F9B0161F6}" sibTransId="{CD799334-FE9F-4BFA-AAEB-A29EC60C944C}"/>
    <dgm:cxn modelId="{1CCC7C4C-590E-471F-8EC7-D1C88A220332}" srcId="{FD38944D-2992-4CCF-A640-328CA1393902}" destId="{BD6236DE-6080-4A20-89A4-3875FF64A952}" srcOrd="0" destOrd="0" parTransId="{CA14F5DD-B52F-4621-BB01-4DDEC34DD5CB}" sibTransId="{FDB29062-7B31-4CBC-AE67-9D59F05FE3B6}"/>
    <dgm:cxn modelId="{7634EE6F-696C-4607-B0F7-C3486BAD93E5}" type="presOf" srcId="{BD6236DE-6080-4A20-89A4-3875FF64A952}" destId="{C255158E-FDB0-4E3B-AFAC-3634D0D5C233}" srcOrd="0" destOrd="0" presId="urn:microsoft.com/office/officeart/2005/8/layout/vList2"/>
    <dgm:cxn modelId="{1E0E5776-D518-444D-97C2-A2513410F121}" type="presOf" srcId="{819C7F1A-6B74-4B30-B038-51A6FFA91553}" destId="{0E2AA104-B7EC-4B18-8E05-F24FC14929B9}" srcOrd="0" destOrd="0" presId="urn:microsoft.com/office/officeart/2005/8/layout/vList2"/>
    <dgm:cxn modelId="{C9779993-4E15-448A-83A6-0764294BAEB5}" type="presOf" srcId="{FD38944D-2992-4CCF-A640-328CA1393902}" destId="{7CD81675-0E35-4AF9-99A7-FE74BBEC5068}" srcOrd="0" destOrd="0" presId="urn:microsoft.com/office/officeart/2005/8/layout/vList2"/>
    <dgm:cxn modelId="{AC611CD5-2FD5-430B-B02A-630AC1F78CE7}" srcId="{FD38944D-2992-4CCF-A640-328CA1393902}" destId="{819C7F1A-6B74-4B30-B038-51A6FFA91553}" srcOrd="2" destOrd="0" parTransId="{1280072D-237C-48F9-B9C2-16AF6E674C58}" sibTransId="{F9C3C131-2411-4EF4-825A-96B4C3135AE8}"/>
    <dgm:cxn modelId="{9848ACFB-FA70-43DB-8D7C-2A293AD78278}" type="presOf" srcId="{A5B5B496-C10C-40D8-BD49-AE02353EAE92}" destId="{0626B0F8-EACD-48F9-9F04-300BFEA4BA55}" srcOrd="0" destOrd="0" presId="urn:microsoft.com/office/officeart/2005/8/layout/vList2"/>
    <dgm:cxn modelId="{B71E4AFF-C758-4DB3-8885-88636D2A599E}" type="presOf" srcId="{CB07A642-D6F1-470F-B7C2-9579474BB9C5}" destId="{45D886D4-0702-410D-B426-292FDA259184}" srcOrd="0" destOrd="0" presId="urn:microsoft.com/office/officeart/2005/8/layout/vList2"/>
    <dgm:cxn modelId="{930E4F88-C554-4EE8-96F9-EEFEEF58EA0D}" type="presParOf" srcId="{7CD81675-0E35-4AF9-99A7-FE74BBEC5068}" destId="{C255158E-FDB0-4E3B-AFAC-3634D0D5C233}" srcOrd="0" destOrd="0" presId="urn:microsoft.com/office/officeart/2005/8/layout/vList2"/>
    <dgm:cxn modelId="{A25D0C6F-C74A-4CAC-8158-B5A8E4FFDA74}" type="presParOf" srcId="{7CD81675-0E35-4AF9-99A7-FE74BBEC5068}" destId="{AA944A59-E346-440C-BA09-A3A73774E033}" srcOrd="1" destOrd="0" presId="urn:microsoft.com/office/officeart/2005/8/layout/vList2"/>
    <dgm:cxn modelId="{042568DF-4793-4B40-8C4E-193E52432A92}" type="presParOf" srcId="{7CD81675-0E35-4AF9-99A7-FE74BBEC5068}" destId="{0626B0F8-EACD-48F9-9F04-300BFEA4BA55}" srcOrd="2" destOrd="0" presId="urn:microsoft.com/office/officeart/2005/8/layout/vList2"/>
    <dgm:cxn modelId="{2BCD04A1-823B-4AB1-BC9A-8FF6E84B817F}" type="presParOf" srcId="{7CD81675-0E35-4AF9-99A7-FE74BBEC5068}" destId="{7A1BF972-F690-4385-A090-DEC511400990}" srcOrd="3" destOrd="0" presId="urn:microsoft.com/office/officeart/2005/8/layout/vList2"/>
    <dgm:cxn modelId="{9598DFB3-38FF-44B2-B0D0-08908D2F3328}" type="presParOf" srcId="{7CD81675-0E35-4AF9-99A7-FE74BBEC5068}" destId="{0E2AA104-B7EC-4B18-8E05-F24FC14929B9}" srcOrd="4" destOrd="0" presId="urn:microsoft.com/office/officeart/2005/8/layout/vList2"/>
    <dgm:cxn modelId="{946571F9-7CF6-42A8-BC3D-434FCFA2C64F}" type="presParOf" srcId="{7CD81675-0E35-4AF9-99A7-FE74BBEC5068}" destId="{3D54E5F1-BB42-4CB2-AB39-30C8F7E5597F}" srcOrd="5" destOrd="0" presId="urn:microsoft.com/office/officeart/2005/8/layout/vList2"/>
    <dgm:cxn modelId="{FD624BEF-AB84-4F32-AE52-BE73F9531978}" type="presParOf" srcId="{7CD81675-0E35-4AF9-99A7-FE74BBEC5068}" destId="{45D886D4-0702-410D-B426-292FDA25918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E6ED17-730E-405E-B073-0622970F00EB}" type="doc">
      <dgm:prSet loTypeId="urn:microsoft.com/office/officeart/2005/8/layout/radial3" loCatId="relationship" qsTypeId="urn:microsoft.com/office/officeart/2005/8/quickstyle/simple2" qsCatId="simple" csTypeId="urn:microsoft.com/office/officeart/2005/8/colors/accent1_5" csCatId="accent1" phldr="1"/>
      <dgm:spPr/>
      <dgm:t>
        <a:bodyPr/>
        <a:lstStyle/>
        <a:p>
          <a:endParaRPr lang="es-CL"/>
        </a:p>
      </dgm:t>
    </dgm:pt>
    <dgm:pt modelId="{2006163B-CDB4-44A5-A17F-3613626B8A8E}">
      <dgm:prSet phldrT="[Texto]"/>
      <dgm:spPr/>
      <dgm:t>
        <a:bodyPr/>
        <a:lstStyle/>
        <a:p>
          <a:r>
            <a:rPr lang="es-CL" dirty="0"/>
            <a:t>Grupos Pre-Asociativo</a:t>
          </a:r>
        </a:p>
      </dgm:t>
    </dgm:pt>
    <dgm:pt modelId="{BF27F612-80C9-4909-97C5-2510E65B2BC0}" type="parTrans" cxnId="{1CA85182-7A75-4E1A-8BD7-C02B9C15C906}">
      <dgm:prSet/>
      <dgm:spPr/>
      <dgm:t>
        <a:bodyPr/>
        <a:lstStyle/>
        <a:p>
          <a:endParaRPr lang="es-CL"/>
        </a:p>
      </dgm:t>
    </dgm:pt>
    <dgm:pt modelId="{EE64BE71-30F4-4A10-920A-52D09E5C08EF}" type="sibTrans" cxnId="{1CA85182-7A75-4E1A-8BD7-C02B9C15C906}">
      <dgm:prSet/>
      <dgm:spPr/>
      <dgm:t>
        <a:bodyPr/>
        <a:lstStyle/>
        <a:p>
          <a:endParaRPr lang="es-CL"/>
        </a:p>
      </dgm:t>
    </dgm:pt>
    <dgm:pt modelId="{E8FD29BC-3153-489B-9F71-C6898B56D365}">
      <dgm:prSet phldrT="[Texto]"/>
      <dgm:spPr/>
      <dgm:t>
        <a:bodyPr/>
        <a:lstStyle/>
        <a:p>
          <a:r>
            <a:rPr lang="es-CL" dirty="0"/>
            <a:t>REFICOOP</a:t>
          </a:r>
        </a:p>
      </dgm:t>
    </dgm:pt>
    <dgm:pt modelId="{8A255D6F-1629-44FA-A768-337191AD4ADF}" type="parTrans" cxnId="{36045FF5-05D9-4205-B2FF-EECE5EC0FB9E}">
      <dgm:prSet/>
      <dgm:spPr/>
      <dgm:t>
        <a:bodyPr/>
        <a:lstStyle/>
        <a:p>
          <a:endParaRPr lang="es-CL"/>
        </a:p>
      </dgm:t>
    </dgm:pt>
    <dgm:pt modelId="{39E803E1-41C0-40F1-8700-F6134B3CCBDA}" type="sibTrans" cxnId="{36045FF5-05D9-4205-B2FF-EECE5EC0FB9E}">
      <dgm:prSet/>
      <dgm:spPr/>
      <dgm:t>
        <a:bodyPr/>
        <a:lstStyle/>
        <a:p>
          <a:endParaRPr lang="es-CL"/>
        </a:p>
      </dgm:t>
    </dgm:pt>
    <dgm:pt modelId="{2063A018-015A-4DCE-B3BE-1DE25FD10CC6}">
      <dgm:prSet phldrT="[Texto]"/>
      <dgm:spPr/>
      <dgm:t>
        <a:bodyPr/>
        <a:lstStyle/>
        <a:p>
          <a:r>
            <a:rPr lang="es-CL" dirty="0"/>
            <a:t>CIESCOOP</a:t>
          </a:r>
        </a:p>
      </dgm:t>
    </dgm:pt>
    <dgm:pt modelId="{574EBEBE-CE29-481D-AEF5-796B2D952698}" type="parTrans" cxnId="{D9214216-F6FD-4498-86CE-7EEAFA3B9767}">
      <dgm:prSet/>
      <dgm:spPr/>
      <dgm:t>
        <a:bodyPr/>
        <a:lstStyle/>
        <a:p>
          <a:endParaRPr lang="es-CL"/>
        </a:p>
      </dgm:t>
    </dgm:pt>
    <dgm:pt modelId="{FBE50762-1476-46E5-9903-4376542C2758}" type="sibTrans" cxnId="{D9214216-F6FD-4498-86CE-7EEAFA3B9767}">
      <dgm:prSet/>
      <dgm:spPr/>
      <dgm:t>
        <a:bodyPr/>
        <a:lstStyle/>
        <a:p>
          <a:endParaRPr lang="es-CL"/>
        </a:p>
      </dgm:t>
    </dgm:pt>
    <dgm:pt modelId="{CCA58F5D-93B4-4D75-853B-2CBC5303DA8D}">
      <dgm:prSet phldrT="[Texto]"/>
      <dgm:spPr/>
      <dgm:t>
        <a:bodyPr/>
        <a:lstStyle/>
        <a:p>
          <a:r>
            <a:rPr lang="es-CL" dirty="0"/>
            <a:t>Sociedad Civil</a:t>
          </a:r>
        </a:p>
      </dgm:t>
    </dgm:pt>
    <dgm:pt modelId="{41C1723D-7246-413A-B495-1835A29EAB97}" type="parTrans" cxnId="{C9627C96-7F5B-4922-9E73-B6353A83CDCD}">
      <dgm:prSet/>
      <dgm:spPr/>
      <dgm:t>
        <a:bodyPr/>
        <a:lstStyle/>
        <a:p>
          <a:endParaRPr lang="es-CL"/>
        </a:p>
      </dgm:t>
    </dgm:pt>
    <dgm:pt modelId="{24E0CABB-4003-4459-9432-E562534983E8}" type="sibTrans" cxnId="{C9627C96-7F5B-4922-9E73-B6353A83CDCD}">
      <dgm:prSet/>
      <dgm:spPr/>
      <dgm:t>
        <a:bodyPr/>
        <a:lstStyle/>
        <a:p>
          <a:endParaRPr lang="es-CL"/>
        </a:p>
      </dgm:t>
    </dgm:pt>
    <dgm:pt modelId="{5E89DF04-15B0-4DFE-B361-A6CEE30D78F6}">
      <dgm:prSet phldrT="[Texto]"/>
      <dgm:spPr/>
      <dgm:t>
        <a:bodyPr/>
        <a:lstStyle/>
        <a:p>
          <a:r>
            <a:rPr lang="es-CL" dirty="0"/>
            <a:t>SENADIS</a:t>
          </a:r>
        </a:p>
      </dgm:t>
    </dgm:pt>
    <dgm:pt modelId="{3B842750-BC7E-4B62-8935-064598F3E821}" type="parTrans" cxnId="{A05B1CDC-6419-45FC-86E7-22500DC74197}">
      <dgm:prSet/>
      <dgm:spPr/>
      <dgm:t>
        <a:bodyPr/>
        <a:lstStyle/>
        <a:p>
          <a:endParaRPr lang="es-CL"/>
        </a:p>
      </dgm:t>
    </dgm:pt>
    <dgm:pt modelId="{B33B442C-C316-4C8E-8802-0AE976F95A15}" type="sibTrans" cxnId="{A05B1CDC-6419-45FC-86E7-22500DC74197}">
      <dgm:prSet/>
      <dgm:spPr/>
      <dgm:t>
        <a:bodyPr/>
        <a:lstStyle/>
        <a:p>
          <a:endParaRPr lang="es-CL"/>
        </a:p>
      </dgm:t>
    </dgm:pt>
    <dgm:pt modelId="{0DF2FAF0-F5CB-4DC5-8869-C365DE85C785}">
      <dgm:prSet phldrT="[Texto]"/>
      <dgm:spPr/>
      <dgm:t>
        <a:bodyPr/>
        <a:lstStyle/>
        <a:p>
          <a:r>
            <a:rPr lang="es-CL" dirty="0"/>
            <a:t>Municipio</a:t>
          </a:r>
        </a:p>
      </dgm:t>
    </dgm:pt>
    <dgm:pt modelId="{3A335294-741F-4D1D-A436-4498F030B726}" type="parTrans" cxnId="{60E7AE8C-44DE-4A0C-8471-AD2FD90CB283}">
      <dgm:prSet/>
      <dgm:spPr/>
      <dgm:t>
        <a:bodyPr/>
        <a:lstStyle/>
        <a:p>
          <a:endParaRPr lang="es-CL"/>
        </a:p>
      </dgm:t>
    </dgm:pt>
    <dgm:pt modelId="{55338CCD-33E2-4636-91DA-53CC3728B7C3}" type="sibTrans" cxnId="{60E7AE8C-44DE-4A0C-8471-AD2FD90CB283}">
      <dgm:prSet/>
      <dgm:spPr/>
      <dgm:t>
        <a:bodyPr/>
        <a:lstStyle/>
        <a:p>
          <a:endParaRPr lang="es-CL"/>
        </a:p>
      </dgm:t>
    </dgm:pt>
    <dgm:pt modelId="{669142AC-05C5-41E8-A040-A9F8138FAA78}" type="pres">
      <dgm:prSet presAssocID="{0DE6ED17-730E-405E-B073-0622970F00EB}" presName="composite" presStyleCnt="0">
        <dgm:presLayoutVars>
          <dgm:chMax val="1"/>
          <dgm:dir/>
          <dgm:resizeHandles val="exact"/>
        </dgm:presLayoutVars>
      </dgm:prSet>
      <dgm:spPr/>
    </dgm:pt>
    <dgm:pt modelId="{0F469583-4186-4658-B943-2FA071482521}" type="pres">
      <dgm:prSet presAssocID="{0DE6ED17-730E-405E-B073-0622970F00EB}" presName="radial" presStyleCnt="0">
        <dgm:presLayoutVars>
          <dgm:animLvl val="ctr"/>
        </dgm:presLayoutVars>
      </dgm:prSet>
      <dgm:spPr/>
    </dgm:pt>
    <dgm:pt modelId="{343CD702-F4C1-4C37-926F-4987276F28AB}" type="pres">
      <dgm:prSet presAssocID="{2006163B-CDB4-44A5-A17F-3613626B8A8E}" presName="centerShape" presStyleLbl="vennNode1" presStyleIdx="0" presStyleCnt="6"/>
      <dgm:spPr/>
    </dgm:pt>
    <dgm:pt modelId="{C3B0D3CA-5A3C-4C43-A62F-C8D0DD67FB61}" type="pres">
      <dgm:prSet presAssocID="{E8FD29BC-3153-489B-9F71-C6898B56D365}" presName="node" presStyleLbl="vennNode1" presStyleIdx="1" presStyleCnt="6">
        <dgm:presLayoutVars>
          <dgm:bulletEnabled val="1"/>
        </dgm:presLayoutVars>
      </dgm:prSet>
      <dgm:spPr/>
    </dgm:pt>
    <dgm:pt modelId="{82846942-2572-412F-BED5-5005B8A0DC9E}" type="pres">
      <dgm:prSet presAssocID="{2063A018-015A-4DCE-B3BE-1DE25FD10CC6}" presName="node" presStyleLbl="vennNode1" presStyleIdx="2" presStyleCnt="6">
        <dgm:presLayoutVars>
          <dgm:bulletEnabled val="1"/>
        </dgm:presLayoutVars>
      </dgm:prSet>
      <dgm:spPr/>
    </dgm:pt>
    <dgm:pt modelId="{A7965495-E789-4D73-9FD5-92EB1AD8B420}" type="pres">
      <dgm:prSet presAssocID="{CCA58F5D-93B4-4D75-853B-2CBC5303DA8D}" presName="node" presStyleLbl="vennNode1" presStyleIdx="3" presStyleCnt="6">
        <dgm:presLayoutVars>
          <dgm:bulletEnabled val="1"/>
        </dgm:presLayoutVars>
      </dgm:prSet>
      <dgm:spPr/>
    </dgm:pt>
    <dgm:pt modelId="{33BCEF3C-EECE-483D-BB42-62544CA679E2}" type="pres">
      <dgm:prSet presAssocID="{0DF2FAF0-F5CB-4DC5-8869-C365DE85C785}" presName="node" presStyleLbl="vennNode1" presStyleIdx="4" presStyleCnt="6">
        <dgm:presLayoutVars>
          <dgm:bulletEnabled val="1"/>
        </dgm:presLayoutVars>
      </dgm:prSet>
      <dgm:spPr/>
    </dgm:pt>
    <dgm:pt modelId="{11D3AD46-262E-424D-B244-FD4C0C6030D1}" type="pres">
      <dgm:prSet presAssocID="{5E89DF04-15B0-4DFE-B361-A6CEE30D78F6}" presName="node" presStyleLbl="vennNode1" presStyleIdx="5" presStyleCnt="6">
        <dgm:presLayoutVars>
          <dgm:bulletEnabled val="1"/>
        </dgm:presLayoutVars>
      </dgm:prSet>
      <dgm:spPr/>
    </dgm:pt>
  </dgm:ptLst>
  <dgm:cxnLst>
    <dgm:cxn modelId="{2FAE2606-3693-4B63-93B2-14EC63420814}" type="presOf" srcId="{5E89DF04-15B0-4DFE-B361-A6CEE30D78F6}" destId="{11D3AD46-262E-424D-B244-FD4C0C6030D1}" srcOrd="0" destOrd="0" presId="urn:microsoft.com/office/officeart/2005/8/layout/radial3"/>
    <dgm:cxn modelId="{D9214216-F6FD-4498-86CE-7EEAFA3B9767}" srcId="{2006163B-CDB4-44A5-A17F-3613626B8A8E}" destId="{2063A018-015A-4DCE-B3BE-1DE25FD10CC6}" srcOrd="1" destOrd="0" parTransId="{574EBEBE-CE29-481D-AEF5-796B2D952698}" sibTransId="{FBE50762-1476-46E5-9903-4376542C2758}"/>
    <dgm:cxn modelId="{BC315517-07A3-4144-9B2C-572E39291EE5}" type="presOf" srcId="{2006163B-CDB4-44A5-A17F-3613626B8A8E}" destId="{343CD702-F4C1-4C37-926F-4987276F28AB}" srcOrd="0" destOrd="0" presId="urn:microsoft.com/office/officeart/2005/8/layout/radial3"/>
    <dgm:cxn modelId="{503D7D31-2C35-4C23-8EB2-DD0B581120AB}" type="presOf" srcId="{2063A018-015A-4DCE-B3BE-1DE25FD10CC6}" destId="{82846942-2572-412F-BED5-5005B8A0DC9E}" srcOrd="0" destOrd="0" presId="urn:microsoft.com/office/officeart/2005/8/layout/radial3"/>
    <dgm:cxn modelId="{D33A423E-09F3-4DE9-94C9-C24A763B8915}" type="presOf" srcId="{E8FD29BC-3153-489B-9F71-C6898B56D365}" destId="{C3B0D3CA-5A3C-4C43-A62F-C8D0DD67FB61}" srcOrd="0" destOrd="0" presId="urn:microsoft.com/office/officeart/2005/8/layout/radial3"/>
    <dgm:cxn modelId="{B95D7354-CD3F-4F39-B290-288153249F96}" type="presOf" srcId="{CCA58F5D-93B4-4D75-853B-2CBC5303DA8D}" destId="{A7965495-E789-4D73-9FD5-92EB1AD8B420}" srcOrd="0" destOrd="0" presId="urn:microsoft.com/office/officeart/2005/8/layout/radial3"/>
    <dgm:cxn modelId="{1CA85182-7A75-4E1A-8BD7-C02B9C15C906}" srcId="{0DE6ED17-730E-405E-B073-0622970F00EB}" destId="{2006163B-CDB4-44A5-A17F-3613626B8A8E}" srcOrd="0" destOrd="0" parTransId="{BF27F612-80C9-4909-97C5-2510E65B2BC0}" sibTransId="{EE64BE71-30F4-4A10-920A-52D09E5C08EF}"/>
    <dgm:cxn modelId="{60E7AE8C-44DE-4A0C-8471-AD2FD90CB283}" srcId="{2006163B-CDB4-44A5-A17F-3613626B8A8E}" destId="{0DF2FAF0-F5CB-4DC5-8869-C365DE85C785}" srcOrd="3" destOrd="0" parTransId="{3A335294-741F-4D1D-A436-4498F030B726}" sibTransId="{55338CCD-33E2-4636-91DA-53CC3728B7C3}"/>
    <dgm:cxn modelId="{C9627C96-7F5B-4922-9E73-B6353A83CDCD}" srcId="{2006163B-CDB4-44A5-A17F-3613626B8A8E}" destId="{CCA58F5D-93B4-4D75-853B-2CBC5303DA8D}" srcOrd="2" destOrd="0" parTransId="{41C1723D-7246-413A-B495-1835A29EAB97}" sibTransId="{24E0CABB-4003-4459-9432-E562534983E8}"/>
    <dgm:cxn modelId="{2EA296AA-E412-4E62-BB77-6AC2B0746337}" type="presOf" srcId="{0DF2FAF0-F5CB-4DC5-8869-C365DE85C785}" destId="{33BCEF3C-EECE-483D-BB42-62544CA679E2}" srcOrd="0" destOrd="0" presId="urn:microsoft.com/office/officeart/2005/8/layout/radial3"/>
    <dgm:cxn modelId="{2EDB23CB-9D27-48B4-B4DF-194CD7737082}" type="presOf" srcId="{0DE6ED17-730E-405E-B073-0622970F00EB}" destId="{669142AC-05C5-41E8-A040-A9F8138FAA78}" srcOrd="0" destOrd="0" presId="urn:microsoft.com/office/officeart/2005/8/layout/radial3"/>
    <dgm:cxn modelId="{A05B1CDC-6419-45FC-86E7-22500DC74197}" srcId="{2006163B-CDB4-44A5-A17F-3613626B8A8E}" destId="{5E89DF04-15B0-4DFE-B361-A6CEE30D78F6}" srcOrd="4" destOrd="0" parTransId="{3B842750-BC7E-4B62-8935-064598F3E821}" sibTransId="{B33B442C-C316-4C8E-8802-0AE976F95A15}"/>
    <dgm:cxn modelId="{36045FF5-05D9-4205-B2FF-EECE5EC0FB9E}" srcId="{2006163B-CDB4-44A5-A17F-3613626B8A8E}" destId="{E8FD29BC-3153-489B-9F71-C6898B56D365}" srcOrd="0" destOrd="0" parTransId="{8A255D6F-1629-44FA-A768-337191AD4ADF}" sibTransId="{39E803E1-41C0-40F1-8700-F6134B3CCBDA}"/>
    <dgm:cxn modelId="{1BF50F4D-D7D9-4A2E-B7F6-665E4DDB4D0D}" type="presParOf" srcId="{669142AC-05C5-41E8-A040-A9F8138FAA78}" destId="{0F469583-4186-4658-B943-2FA071482521}" srcOrd="0" destOrd="0" presId="urn:microsoft.com/office/officeart/2005/8/layout/radial3"/>
    <dgm:cxn modelId="{859A4EC0-847F-44B4-B95A-9428FBC27144}" type="presParOf" srcId="{0F469583-4186-4658-B943-2FA071482521}" destId="{343CD702-F4C1-4C37-926F-4987276F28AB}" srcOrd="0" destOrd="0" presId="urn:microsoft.com/office/officeart/2005/8/layout/radial3"/>
    <dgm:cxn modelId="{824FB995-FF7A-45F9-9A49-3C5C1054CE19}" type="presParOf" srcId="{0F469583-4186-4658-B943-2FA071482521}" destId="{C3B0D3CA-5A3C-4C43-A62F-C8D0DD67FB61}" srcOrd="1" destOrd="0" presId="urn:microsoft.com/office/officeart/2005/8/layout/radial3"/>
    <dgm:cxn modelId="{5595FBEC-7785-4F36-A175-16BADEEACD53}" type="presParOf" srcId="{0F469583-4186-4658-B943-2FA071482521}" destId="{82846942-2572-412F-BED5-5005B8A0DC9E}" srcOrd="2" destOrd="0" presId="urn:microsoft.com/office/officeart/2005/8/layout/radial3"/>
    <dgm:cxn modelId="{6BAF525D-A42C-4075-A5A0-ED5F4F7C0417}" type="presParOf" srcId="{0F469583-4186-4658-B943-2FA071482521}" destId="{A7965495-E789-4D73-9FD5-92EB1AD8B420}" srcOrd="3" destOrd="0" presId="urn:microsoft.com/office/officeart/2005/8/layout/radial3"/>
    <dgm:cxn modelId="{FC327781-907D-4692-B28E-17D5CE441EAB}" type="presParOf" srcId="{0F469583-4186-4658-B943-2FA071482521}" destId="{33BCEF3C-EECE-483D-BB42-62544CA679E2}" srcOrd="4" destOrd="0" presId="urn:microsoft.com/office/officeart/2005/8/layout/radial3"/>
    <dgm:cxn modelId="{F7E1B07C-3F5E-4A1A-BF8E-178038E8B571}" type="presParOf" srcId="{0F469583-4186-4658-B943-2FA071482521}" destId="{11D3AD46-262E-424D-B244-FD4C0C6030D1}" srcOrd="5" destOrd="0" presId="urn:microsoft.com/office/officeart/2005/8/layout/radial3"/>
  </dgm:cxnLst>
  <dgm:bg>
    <a:solidFill>
      <a:schemeClr val="accent5">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79FF5-3FA3-43F4-B819-FB3A7DDA1948}">
      <dsp:nvSpPr>
        <dsp:cNvPr id="0" name=""/>
        <dsp:cNvSpPr/>
      </dsp:nvSpPr>
      <dsp:spPr>
        <a:xfrm>
          <a:off x="1076" y="1540434"/>
          <a:ext cx="2294718" cy="137683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u="none" kern="1200" dirty="0">
              <a:latin typeface="Tahoma" panose="020B0604030504040204" pitchFamily="34" charset="0"/>
              <a:ea typeface="Tahoma" panose="020B0604030504040204" pitchFamily="34" charset="0"/>
              <a:cs typeface="Tahoma" panose="020B0604030504040204" pitchFamily="34" charset="0"/>
            </a:rPr>
            <a:t>SATISFACER NECESIDADES COMUNES</a:t>
          </a:r>
          <a:endParaRPr lang="es-CL" sz="2200" u="none" kern="1200" dirty="0">
            <a:latin typeface="Tahoma" panose="020B0604030504040204" pitchFamily="34" charset="0"/>
            <a:ea typeface="Tahoma" panose="020B0604030504040204" pitchFamily="34" charset="0"/>
            <a:cs typeface="Tahoma" panose="020B0604030504040204" pitchFamily="34" charset="0"/>
          </a:endParaRPr>
        </a:p>
      </dsp:txBody>
      <dsp:txXfrm>
        <a:off x="41402" y="1580760"/>
        <a:ext cx="2214066" cy="1296179"/>
      </dsp:txXfrm>
    </dsp:sp>
    <dsp:sp modelId="{A785E1ED-3EB4-4DC3-8FD4-0C49BE8E6DE0}">
      <dsp:nvSpPr>
        <dsp:cNvPr id="0" name=""/>
        <dsp:cNvSpPr/>
      </dsp:nvSpPr>
      <dsp:spPr>
        <a:xfrm>
          <a:off x="2525266" y="1944304"/>
          <a:ext cx="486480" cy="569090"/>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L" sz="1800" kern="1200"/>
        </a:p>
      </dsp:txBody>
      <dsp:txXfrm>
        <a:off x="2525266" y="2058122"/>
        <a:ext cx="340536" cy="341454"/>
      </dsp:txXfrm>
    </dsp:sp>
    <dsp:sp modelId="{6A4AC517-791B-466A-AB24-73CF0AC58739}">
      <dsp:nvSpPr>
        <dsp:cNvPr id="0" name=""/>
        <dsp:cNvSpPr/>
      </dsp:nvSpPr>
      <dsp:spPr>
        <a:xfrm>
          <a:off x="3213682" y="1540434"/>
          <a:ext cx="2294718" cy="1376831"/>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Tahoma" panose="020B0604030504040204" pitchFamily="34" charset="0"/>
              <a:ea typeface="Tahoma" panose="020B0604030504040204" pitchFamily="34" charset="0"/>
              <a:cs typeface="Tahoma" panose="020B0604030504040204" pitchFamily="34" charset="0"/>
            </a:rPr>
            <a:t>Distintos</a:t>
          </a:r>
          <a:r>
            <a:rPr lang="en-US" sz="2200" kern="1200" dirty="0">
              <a:latin typeface="Tahoma" panose="020B0604030504040204" pitchFamily="34" charset="0"/>
              <a:ea typeface="Tahoma" panose="020B0604030504040204" pitchFamily="34" charset="0"/>
              <a:cs typeface="Tahoma" panose="020B0604030504040204" pitchFamily="34" charset="0"/>
            </a:rPr>
            <a:t> </a:t>
          </a:r>
          <a:r>
            <a:rPr lang="en-US" sz="2200" kern="1200" dirty="0" err="1">
              <a:latin typeface="Tahoma" panose="020B0604030504040204" pitchFamily="34" charset="0"/>
              <a:ea typeface="Tahoma" panose="020B0604030504040204" pitchFamily="34" charset="0"/>
              <a:cs typeface="Tahoma" panose="020B0604030504040204" pitchFamily="34" charset="0"/>
            </a:rPr>
            <a:t>Tipos</a:t>
          </a:r>
          <a:r>
            <a:rPr lang="en-US" sz="2200" kern="1200" dirty="0">
              <a:latin typeface="Tahoma" panose="020B0604030504040204" pitchFamily="34" charset="0"/>
              <a:ea typeface="Tahoma" panose="020B0604030504040204" pitchFamily="34" charset="0"/>
              <a:cs typeface="Tahoma" panose="020B0604030504040204" pitchFamily="34" charset="0"/>
            </a:rPr>
            <a:t> de </a:t>
          </a:r>
          <a:r>
            <a:rPr lang="en-US" sz="2200" kern="1200" dirty="0" err="1">
              <a:latin typeface="Tahoma" panose="020B0604030504040204" pitchFamily="34" charset="0"/>
              <a:ea typeface="Tahoma" panose="020B0604030504040204" pitchFamily="34" charset="0"/>
              <a:cs typeface="Tahoma" panose="020B0604030504040204" pitchFamily="34" charset="0"/>
            </a:rPr>
            <a:t>Cooperativas</a:t>
          </a:r>
          <a:endParaRPr lang="es-CL" sz="2200" kern="1200" dirty="0">
            <a:latin typeface="Tahoma" panose="020B0604030504040204" pitchFamily="34" charset="0"/>
            <a:ea typeface="Tahoma" panose="020B0604030504040204" pitchFamily="34" charset="0"/>
            <a:cs typeface="Tahoma" panose="020B0604030504040204" pitchFamily="34" charset="0"/>
          </a:endParaRPr>
        </a:p>
      </dsp:txBody>
      <dsp:txXfrm>
        <a:off x="3254008" y="1580760"/>
        <a:ext cx="2214066" cy="12961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6AD44-2730-4AE5-80A6-797650250F92}">
      <dsp:nvSpPr>
        <dsp:cNvPr id="0" name=""/>
        <dsp:cNvSpPr/>
      </dsp:nvSpPr>
      <dsp:spPr>
        <a:xfrm>
          <a:off x="2488341" y="1426567"/>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2743274" y="1469439"/>
        <a:ext cx="28445" cy="5694"/>
      </dsp:txXfrm>
    </dsp:sp>
    <dsp:sp modelId="{D5657C48-3216-4879-B6A9-8122FB5CE071}">
      <dsp:nvSpPr>
        <dsp:cNvPr id="0" name=""/>
        <dsp:cNvSpPr/>
      </dsp:nvSpPr>
      <dsp:spPr>
        <a:xfrm>
          <a:off x="16616" y="730229"/>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Presentación Equipo Incuba </a:t>
          </a:r>
          <a:r>
            <a:rPr lang="es-CL" sz="1800" b="1" kern="1200" dirty="0" err="1">
              <a:latin typeface="Tahoma" panose="020B0604030504040204" pitchFamily="34" charset="0"/>
              <a:ea typeface="Tahoma" panose="020B0604030504040204" pitchFamily="34" charset="0"/>
              <a:cs typeface="Tahoma" panose="020B0604030504040204" pitchFamily="34" charset="0"/>
            </a:rPr>
            <a:t>CoopInclusivas</a:t>
          </a:r>
          <a:endParaRPr lang="es-CL" sz="1800" b="1" kern="1200" dirty="0">
            <a:latin typeface="Tahoma" panose="020B0604030504040204" pitchFamily="34" charset="0"/>
            <a:ea typeface="Tahoma" panose="020B0604030504040204" pitchFamily="34" charset="0"/>
            <a:cs typeface="Tahoma" panose="020B0604030504040204" pitchFamily="34" charset="0"/>
          </a:endParaRPr>
        </a:p>
      </dsp:txBody>
      <dsp:txXfrm>
        <a:off x="16616" y="730229"/>
        <a:ext cx="2473525" cy="1484115"/>
      </dsp:txXfrm>
    </dsp:sp>
    <dsp:sp modelId="{35019314-16A9-413A-9C81-F854D1C917FF}">
      <dsp:nvSpPr>
        <dsp:cNvPr id="0" name=""/>
        <dsp:cNvSpPr/>
      </dsp:nvSpPr>
      <dsp:spPr>
        <a:xfrm>
          <a:off x="5530777" y="1426567"/>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5785710" y="1469439"/>
        <a:ext cx="28445" cy="5694"/>
      </dsp:txXfrm>
    </dsp:sp>
    <dsp:sp modelId="{3387F30D-DAB0-4256-A086-3EDFE5AB895A}">
      <dsp:nvSpPr>
        <dsp:cNvPr id="0" name=""/>
        <dsp:cNvSpPr/>
      </dsp:nvSpPr>
      <dsp:spPr>
        <a:xfrm>
          <a:off x="3059052" y="730229"/>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Ruta Pedagógica Municipal</a:t>
          </a:r>
        </a:p>
      </dsp:txBody>
      <dsp:txXfrm>
        <a:off x="3059052" y="730229"/>
        <a:ext cx="2473525" cy="1484115"/>
      </dsp:txXfrm>
    </dsp:sp>
    <dsp:sp modelId="{4DB9C75D-9F9C-40DF-A56C-718D41D2B7A4}">
      <dsp:nvSpPr>
        <dsp:cNvPr id="0" name=""/>
        <dsp:cNvSpPr/>
      </dsp:nvSpPr>
      <dsp:spPr>
        <a:xfrm>
          <a:off x="8573213" y="1426567"/>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b="1" kern="1200">
            <a:latin typeface="Tahoma" panose="020B0604030504040204" pitchFamily="34" charset="0"/>
            <a:ea typeface="Tahoma" panose="020B0604030504040204" pitchFamily="34" charset="0"/>
            <a:cs typeface="Tahoma" panose="020B0604030504040204" pitchFamily="34" charset="0"/>
          </a:endParaRPr>
        </a:p>
      </dsp:txBody>
      <dsp:txXfrm>
        <a:off x="8828146" y="1469439"/>
        <a:ext cx="28445" cy="5694"/>
      </dsp:txXfrm>
    </dsp:sp>
    <dsp:sp modelId="{DA0F8C94-ED0F-42DD-953D-B052683529BF}">
      <dsp:nvSpPr>
        <dsp:cNvPr id="0" name=""/>
        <dsp:cNvSpPr/>
      </dsp:nvSpPr>
      <dsp:spPr>
        <a:xfrm>
          <a:off x="6101488" y="730229"/>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Tahoma" panose="020B0604030504040204" pitchFamily="34" charset="0"/>
              <a:ea typeface="Tahoma" panose="020B0604030504040204" pitchFamily="34" charset="0"/>
              <a:cs typeface="Tahoma" panose="020B0604030504040204" pitchFamily="34" charset="0"/>
            </a:rPr>
            <a:t>Definición y programación del Plan de Trabajo de la Incubadora</a:t>
          </a:r>
          <a:endParaRPr lang="es-CL" sz="1800" b="1" kern="1200" dirty="0">
            <a:latin typeface="Tahoma" panose="020B0604030504040204" pitchFamily="34" charset="0"/>
            <a:ea typeface="Tahoma" panose="020B0604030504040204" pitchFamily="34" charset="0"/>
            <a:cs typeface="Tahoma" panose="020B0604030504040204" pitchFamily="34" charset="0"/>
          </a:endParaRPr>
        </a:p>
      </dsp:txBody>
      <dsp:txXfrm>
        <a:off x="6101488" y="730229"/>
        <a:ext cx="2473525" cy="1484115"/>
      </dsp:txXfrm>
    </dsp:sp>
    <dsp:sp modelId="{3FFA4F90-9C3C-4FE5-AFFF-242F313F6218}">
      <dsp:nvSpPr>
        <dsp:cNvPr id="0" name=""/>
        <dsp:cNvSpPr/>
      </dsp:nvSpPr>
      <dsp:spPr>
        <a:xfrm>
          <a:off x="11615649" y="1426567"/>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b="1" kern="1200">
            <a:latin typeface="Tahoma" panose="020B0604030504040204" pitchFamily="34" charset="0"/>
            <a:ea typeface="Tahoma" panose="020B0604030504040204" pitchFamily="34" charset="0"/>
            <a:cs typeface="Tahoma" panose="020B0604030504040204" pitchFamily="34" charset="0"/>
          </a:endParaRPr>
        </a:p>
      </dsp:txBody>
      <dsp:txXfrm>
        <a:off x="11870582" y="1469439"/>
        <a:ext cx="28445" cy="5694"/>
      </dsp:txXfrm>
    </dsp:sp>
    <dsp:sp modelId="{5DDC88F3-6327-4103-8A7E-B96D9AB39E3F}">
      <dsp:nvSpPr>
        <dsp:cNvPr id="0" name=""/>
        <dsp:cNvSpPr/>
      </dsp:nvSpPr>
      <dsp:spPr>
        <a:xfrm>
          <a:off x="9143924" y="730229"/>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Tahoma" panose="020B0604030504040204" pitchFamily="34" charset="0"/>
              <a:ea typeface="Tahoma" panose="020B0604030504040204" pitchFamily="34" charset="0"/>
              <a:cs typeface="Tahoma" panose="020B0604030504040204" pitchFamily="34" charset="0"/>
            </a:rPr>
            <a:t>Convocatoria y difusión de participantes</a:t>
          </a:r>
          <a:endParaRPr lang="es-CL" sz="1800" b="1" kern="1200" dirty="0">
            <a:latin typeface="Tahoma" panose="020B0604030504040204" pitchFamily="34" charset="0"/>
            <a:ea typeface="Tahoma" panose="020B0604030504040204" pitchFamily="34" charset="0"/>
            <a:cs typeface="Tahoma" panose="020B0604030504040204" pitchFamily="34" charset="0"/>
          </a:endParaRPr>
        </a:p>
      </dsp:txBody>
      <dsp:txXfrm>
        <a:off x="9143924" y="730229"/>
        <a:ext cx="2473525" cy="1484115"/>
      </dsp:txXfrm>
    </dsp:sp>
    <dsp:sp modelId="{FAEC08B8-BA43-4761-91B7-003686BC0EEF}">
      <dsp:nvSpPr>
        <dsp:cNvPr id="0" name=""/>
        <dsp:cNvSpPr/>
      </dsp:nvSpPr>
      <dsp:spPr>
        <a:xfrm>
          <a:off x="1253379" y="2212544"/>
          <a:ext cx="12169743" cy="538310"/>
        </a:xfrm>
        <a:custGeom>
          <a:avLst/>
          <a:gdLst/>
          <a:ahLst/>
          <a:cxnLst/>
          <a:rect l="0" t="0" r="0" b="0"/>
          <a:pathLst>
            <a:path>
              <a:moveTo>
                <a:pt x="12169743" y="0"/>
              </a:moveTo>
              <a:lnTo>
                <a:pt x="12169743" y="286255"/>
              </a:lnTo>
              <a:lnTo>
                <a:pt x="0" y="286255"/>
              </a:lnTo>
              <a:lnTo>
                <a:pt x="0" y="53831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b="1" kern="1200">
            <a:latin typeface="Tahoma" panose="020B0604030504040204" pitchFamily="34" charset="0"/>
            <a:ea typeface="Tahoma" panose="020B0604030504040204" pitchFamily="34" charset="0"/>
            <a:cs typeface="Tahoma" panose="020B0604030504040204" pitchFamily="34" charset="0"/>
          </a:endParaRPr>
        </a:p>
      </dsp:txBody>
      <dsp:txXfrm>
        <a:off x="7033675" y="2478852"/>
        <a:ext cx="609151" cy="5694"/>
      </dsp:txXfrm>
    </dsp:sp>
    <dsp:sp modelId="{6110EF3D-92E2-40A7-A5F9-7661CF7CD6D7}">
      <dsp:nvSpPr>
        <dsp:cNvPr id="0" name=""/>
        <dsp:cNvSpPr/>
      </dsp:nvSpPr>
      <dsp:spPr>
        <a:xfrm>
          <a:off x="12186360" y="730229"/>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Instrumento de Caracterización de Emprendimiento Asociativo</a:t>
          </a:r>
        </a:p>
      </dsp:txBody>
      <dsp:txXfrm>
        <a:off x="12186360" y="730229"/>
        <a:ext cx="2473525" cy="1484115"/>
      </dsp:txXfrm>
    </dsp:sp>
    <dsp:sp modelId="{237B3338-C533-454C-8E10-82D1E3BC3DB2}">
      <dsp:nvSpPr>
        <dsp:cNvPr id="0" name=""/>
        <dsp:cNvSpPr/>
      </dsp:nvSpPr>
      <dsp:spPr>
        <a:xfrm>
          <a:off x="2488341" y="3479593"/>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b="1" kern="1200">
            <a:latin typeface="Tahoma" panose="020B0604030504040204" pitchFamily="34" charset="0"/>
            <a:ea typeface="Tahoma" panose="020B0604030504040204" pitchFamily="34" charset="0"/>
            <a:cs typeface="Tahoma" panose="020B0604030504040204" pitchFamily="34" charset="0"/>
          </a:endParaRPr>
        </a:p>
      </dsp:txBody>
      <dsp:txXfrm>
        <a:off x="2743274" y="3522465"/>
        <a:ext cx="28445" cy="5694"/>
      </dsp:txXfrm>
    </dsp:sp>
    <dsp:sp modelId="{C63405D8-F63F-4ECE-A8EB-305A9FEDD11D}">
      <dsp:nvSpPr>
        <dsp:cNvPr id="0" name=""/>
        <dsp:cNvSpPr/>
      </dsp:nvSpPr>
      <dsp:spPr>
        <a:xfrm>
          <a:off x="16616" y="2783255"/>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Tahoma" panose="020B0604030504040204" pitchFamily="34" charset="0"/>
              <a:ea typeface="Tahoma" panose="020B0604030504040204" pitchFamily="34" charset="0"/>
              <a:cs typeface="Tahoma" panose="020B0604030504040204" pitchFamily="34" charset="0"/>
            </a:rPr>
            <a:t>Capacitaciones y Talleres hacia Agrupaciones</a:t>
          </a:r>
          <a:endParaRPr lang="es-CL" sz="1800" b="1" kern="1200" dirty="0">
            <a:latin typeface="Tahoma" panose="020B0604030504040204" pitchFamily="34" charset="0"/>
            <a:ea typeface="Tahoma" panose="020B0604030504040204" pitchFamily="34" charset="0"/>
            <a:cs typeface="Tahoma" panose="020B0604030504040204" pitchFamily="34" charset="0"/>
          </a:endParaRPr>
        </a:p>
      </dsp:txBody>
      <dsp:txXfrm>
        <a:off x="16616" y="2783255"/>
        <a:ext cx="2473525" cy="1484115"/>
      </dsp:txXfrm>
    </dsp:sp>
    <dsp:sp modelId="{A3720E17-0AB9-4DAA-850E-2C1B96705CD6}">
      <dsp:nvSpPr>
        <dsp:cNvPr id="0" name=""/>
        <dsp:cNvSpPr/>
      </dsp:nvSpPr>
      <dsp:spPr>
        <a:xfrm>
          <a:off x="5530777" y="3479593"/>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5785710" y="3522465"/>
        <a:ext cx="28445" cy="5694"/>
      </dsp:txXfrm>
    </dsp:sp>
    <dsp:sp modelId="{6977E122-8CF7-4FEC-9149-A8524DEC578C}">
      <dsp:nvSpPr>
        <dsp:cNvPr id="0" name=""/>
        <dsp:cNvSpPr/>
      </dsp:nvSpPr>
      <dsp:spPr>
        <a:xfrm>
          <a:off x="3059052" y="2783255"/>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Definición del Rubro de las Cooperativas</a:t>
          </a:r>
        </a:p>
      </dsp:txBody>
      <dsp:txXfrm>
        <a:off x="3059052" y="2783255"/>
        <a:ext cx="2473525" cy="1484115"/>
      </dsp:txXfrm>
    </dsp:sp>
    <dsp:sp modelId="{94A72204-347F-41BC-8BF7-2FAA3ECD4EB0}">
      <dsp:nvSpPr>
        <dsp:cNvPr id="0" name=""/>
        <dsp:cNvSpPr/>
      </dsp:nvSpPr>
      <dsp:spPr>
        <a:xfrm>
          <a:off x="8573213" y="3479593"/>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8828146" y="3522465"/>
        <a:ext cx="28445" cy="5694"/>
      </dsp:txXfrm>
    </dsp:sp>
    <dsp:sp modelId="{8E69A105-951C-4597-B3AF-1DD076C93F3D}">
      <dsp:nvSpPr>
        <dsp:cNvPr id="0" name=""/>
        <dsp:cNvSpPr/>
      </dsp:nvSpPr>
      <dsp:spPr>
        <a:xfrm>
          <a:off x="6101488" y="2783255"/>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Capacitación en Aspectos Legales, Tributarios y Contables</a:t>
          </a:r>
        </a:p>
      </dsp:txBody>
      <dsp:txXfrm>
        <a:off x="6101488" y="2783255"/>
        <a:ext cx="2473525" cy="1484115"/>
      </dsp:txXfrm>
    </dsp:sp>
    <dsp:sp modelId="{34563174-9D70-495C-A412-DA0C50823589}">
      <dsp:nvSpPr>
        <dsp:cNvPr id="0" name=""/>
        <dsp:cNvSpPr/>
      </dsp:nvSpPr>
      <dsp:spPr>
        <a:xfrm>
          <a:off x="11615649" y="3479593"/>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11870582" y="3522465"/>
        <a:ext cx="28445" cy="5694"/>
      </dsp:txXfrm>
    </dsp:sp>
    <dsp:sp modelId="{54A07C04-C704-4F0B-940A-429C995EAD08}">
      <dsp:nvSpPr>
        <dsp:cNvPr id="0" name=""/>
        <dsp:cNvSpPr/>
      </dsp:nvSpPr>
      <dsp:spPr>
        <a:xfrm>
          <a:off x="9143924" y="2783255"/>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Tahoma" panose="020B0604030504040204" pitchFamily="34" charset="0"/>
              <a:ea typeface="Tahoma" panose="020B0604030504040204" pitchFamily="34" charset="0"/>
              <a:cs typeface="Tahoma" panose="020B0604030504040204" pitchFamily="34" charset="0"/>
            </a:rPr>
            <a:t>Capacitación en Aspectos Comerciales, Comunicacionales y de Marketing</a:t>
          </a:r>
          <a:endParaRPr lang="es-CL" sz="1800" b="1" kern="1200" dirty="0">
            <a:latin typeface="Tahoma" panose="020B0604030504040204" pitchFamily="34" charset="0"/>
            <a:ea typeface="Tahoma" panose="020B0604030504040204" pitchFamily="34" charset="0"/>
            <a:cs typeface="Tahoma" panose="020B0604030504040204" pitchFamily="34" charset="0"/>
          </a:endParaRPr>
        </a:p>
      </dsp:txBody>
      <dsp:txXfrm>
        <a:off x="9143924" y="2783255"/>
        <a:ext cx="2473525" cy="1484115"/>
      </dsp:txXfrm>
    </dsp:sp>
    <dsp:sp modelId="{2C6CB129-D309-404E-9768-3DC470AF0371}">
      <dsp:nvSpPr>
        <dsp:cNvPr id="0" name=""/>
        <dsp:cNvSpPr/>
      </dsp:nvSpPr>
      <dsp:spPr>
        <a:xfrm>
          <a:off x="1253379" y="4265570"/>
          <a:ext cx="12169743" cy="538310"/>
        </a:xfrm>
        <a:custGeom>
          <a:avLst/>
          <a:gdLst/>
          <a:ahLst/>
          <a:cxnLst/>
          <a:rect l="0" t="0" r="0" b="0"/>
          <a:pathLst>
            <a:path>
              <a:moveTo>
                <a:pt x="12169743" y="0"/>
              </a:moveTo>
              <a:lnTo>
                <a:pt x="12169743" y="286255"/>
              </a:lnTo>
              <a:lnTo>
                <a:pt x="0" y="286255"/>
              </a:lnTo>
              <a:lnTo>
                <a:pt x="0" y="53831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7033675" y="4531878"/>
        <a:ext cx="609151" cy="5694"/>
      </dsp:txXfrm>
    </dsp:sp>
    <dsp:sp modelId="{483BB1EB-C97E-492A-B769-B5F9D37B60BE}">
      <dsp:nvSpPr>
        <dsp:cNvPr id="0" name=""/>
        <dsp:cNvSpPr/>
      </dsp:nvSpPr>
      <dsp:spPr>
        <a:xfrm>
          <a:off x="12186360" y="2783255"/>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Estrategias Metodológicas de Orientación Sociolaboral para </a:t>
          </a:r>
          <a:r>
            <a:rPr lang="es-CL" sz="1800" b="1" kern="1200" dirty="0" err="1">
              <a:latin typeface="Tahoma" panose="020B0604030504040204" pitchFamily="34" charset="0"/>
              <a:ea typeface="Tahoma" panose="020B0604030504040204" pitchFamily="34" charset="0"/>
              <a:cs typeface="Tahoma" panose="020B0604030504040204" pitchFamily="34" charset="0"/>
            </a:rPr>
            <a:t>PcD</a:t>
          </a:r>
          <a:endParaRPr lang="es-CL" sz="1800" b="1" kern="1200" dirty="0">
            <a:latin typeface="Tahoma" panose="020B0604030504040204" pitchFamily="34" charset="0"/>
            <a:ea typeface="Tahoma" panose="020B0604030504040204" pitchFamily="34" charset="0"/>
            <a:cs typeface="Tahoma" panose="020B0604030504040204" pitchFamily="34" charset="0"/>
          </a:endParaRPr>
        </a:p>
      </dsp:txBody>
      <dsp:txXfrm>
        <a:off x="12186360" y="2783255"/>
        <a:ext cx="2473525" cy="1484115"/>
      </dsp:txXfrm>
    </dsp:sp>
    <dsp:sp modelId="{54FABBA9-F02E-462B-9250-E783FBD23BD3}">
      <dsp:nvSpPr>
        <dsp:cNvPr id="0" name=""/>
        <dsp:cNvSpPr/>
      </dsp:nvSpPr>
      <dsp:spPr>
        <a:xfrm>
          <a:off x="2488341" y="5532618"/>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2743274" y="5575491"/>
        <a:ext cx="28445" cy="5694"/>
      </dsp:txXfrm>
    </dsp:sp>
    <dsp:sp modelId="{55BABA63-50E9-4022-BC32-10A365227E61}">
      <dsp:nvSpPr>
        <dsp:cNvPr id="0" name=""/>
        <dsp:cNvSpPr/>
      </dsp:nvSpPr>
      <dsp:spPr>
        <a:xfrm>
          <a:off x="16616" y="4836281"/>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Formalización de las Cooperativas Inclusivas</a:t>
          </a:r>
        </a:p>
      </dsp:txBody>
      <dsp:txXfrm>
        <a:off x="16616" y="4836281"/>
        <a:ext cx="2473525" cy="1484115"/>
      </dsp:txXfrm>
    </dsp:sp>
    <dsp:sp modelId="{C969080C-6D04-421A-8740-AB892E61B11D}">
      <dsp:nvSpPr>
        <dsp:cNvPr id="0" name=""/>
        <dsp:cNvSpPr/>
      </dsp:nvSpPr>
      <dsp:spPr>
        <a:xfrm>
          <a:off x="5530777" y="5532618"/>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5785710" y="5575491"/>
        <a:ext cx="28445" cy="5694"/>
      </dsp:txXfrm>
    </dsp:sp>
    <dsp:sp modelId="{EFF9756A-276B-4725-A5F0-14832B57DDBB}">
      <dsp:nvSpPr>
        <dsp:cNvPr id="0" name=""/>
        <dsp:cNvSpPr/>
      </dsp:nvSpPr>
      <dsp:spPr>
        <a:xfrm>
          <a:off x="3059052" y="4836281"/>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Presentación ante Autoridades y Direcciones Municipales</a:t>
          </a:r>
        </a:p>
      </dsp:txBody>
      <dsp:txXfrm>
        <a:off x="3059052" y="4836281"/>
        <a:ext cx="2473525" cy="1484115"/>
      </dsp:txXfrm>
    </dsp:sp>
    <dsp:sp modelId="{C91E3A05-A096-4C76-B056-29CBA0899A90}">
      <dsp:nvSpPr>
        <dsp:cNvPr id="0" name=""/>
        <dsp:cNvSpPr/>
      </dsp:nvSpPr>
      <dsp:spPr>
        <a:xfrm>
          <a:off x="8573213" y="5532618"/>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8828146" y="5575491"/>
        <a:ext cx="28445" cy="5694"/>
      </dsp:txXfrm>
    </dsp:sp>
    <dsp:sp modelId="{75928B2A-3273-457D-AF99-93059E8324A4}">
      <dsp:nvSpPr>
        <dsp:cNvPr id="0" name=""/>
        <dsp:cNvSpPr/>
      </dsp:nvSpPr>
      <dsp:spPr>
        <a:xfrm>
          <a:off x="6101488" y="4836281"/>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Monitoreo y Seguimiento de las iniciativas</a:t>
          </a:r>
        </a:p>
      </dsp:txBody>
      <dsp:txXfrm>
        <a:off x="6101488" y="4836281"/>
        <a:ext cx="2473525" cy="1484115"/>
      </dsp:txXfrm>
    </dsp:sp>
    <dsp:sp modelId="{3ACB5047-D52E-4CA9-A119-35DD1FACB0BD}">
      <dsp:nvSpPr>
        <dsp:cNvPr id="0" name=""/>
        <dsp:cNvSpPr/>
      </dsp:nvSpPr>
      <dsp:spPr>
        <a:xfrm>
          <a:off x="11615649" y="5532618"/>
          <a:ext cx="538310" cy="91440"/>
        </a:xfrm>
        <a:custGeom>
          <a:avLst/>
          <a:gdLst/>
          <a:ahLst/>
          <a:cxnLst/>
          <a:rect l="0" t="0" r="0" b="0"/>
          <a:pathLst>
            <a:path>
              <a:moveTo>
                <a:pt x="0" y="45720"/>
              </a:moveTo>
              <a:lnTo>
                <a:pt x="538310"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L" sz="1800" kern="1200">
            <a:latin typeface="Tahoma" panose="020B0604030504040204" pitchFamily="34" charset="0"/>
            <a:ea typeface="Tahoma" panose="020B0604030504040204" pitchFamily="34" charset="0"/>
            <a:cs typeface="Tahoma" panose="020B0604030504040204" pitchFamily="34" charset="0"/>
          </a:endParaRPr>
        </a:p>
      </dsp:txBody>
      <dsp:txXfrm>
        <a:off x="11870582" y="5575491"/>
        <a:ext cx="28445" cy="5694"/>
      </dsp:txXfrm>
    </dsp:sp>
    <dsp:sp modelId="{D21486BB-D86B-4873-AEFE-4163A1695FFB}">
      <dsp:nvSpPr>
        <dsp:cNvPr id="0" name=""/>
        <dsp:cNvSpPr/>
      </dsp:nvSpPr>
      <dsp:spPr>
        <a:xfrm>
          <a:off x="9143924" y="4836281"/>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a:latin typeface="Tahoma" panose="020B0604030504040204" pitchFamily="34" charset="0"/>
              <a:ea typeface="Tahoma" panose="020B0604030504040204" pitchFamily="34" charset="0"/>
              <a:cs typeface="Tahoma" panose="020B0604030504040204" pitchFamily="34" charset="0"/>
            </a:rPr>
            <a:t>Sistematización y Difusión de las iniciativas</a:t>
          </a:r>
        </a:p>
      </dsp:txBody>
      <dsp:txXfrm>
        <a:off x="9143924" y="4836281"/>
        <a:ext cx="2473525" cy="1484115"/>
      </dsp:txXfrm>
    </dsp:sp>
    <dsp:sp modelId="{D0750D4B-D7A0-4F9A-BAD3-1B5F0F81D8BF}">
      <dsp:nvSpPr>
        <dsp:cNvPr id="0" name=""/>
        <dsp:cNvSpPr/>
      </dsp:nvSpPr>
      <dsp:spPr>
        <a:xfrm>
          <a:off x="12186360" y="4836281"/>
          <a:ext cx="2473525" cy="1484115"/>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L" sz="1800" b="1" kern="1200" dirty="0">
              <a:latin typeface="Tahoma" panose="020B0604030504040204" pitchFamily="34" charset="0"/>
              <a:ea typeface="Tahoma" panose="020B0604030504040204" pitchFamily="34" charset="0"/>
              <a:cs typeface="Tahoma" panose="020B0604030504040204" pitchFamily="34" charset="0"/>
            </a:rPr>
            <a:t>Evaluación y Resultados Preliminares</a:t>
          </a:r>
        </a:p>
      </dsp:txBody>
      <dsp:txXfrm>
        <a:off x="12186360" y="4836281"/>
        <a:ext cx="2473525" cy="1484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E34CD-E2C9-4DC1-930D-68317CD3C26B}">
      <dsp:nvSpPr>
        <dsp:cNvPr id="0" name=""/>
        <dsp:cNvSpPr/>
      </dsp:nvSpPr>
      <dsp:spPr>
        <a:xfrm>
          <a:off x="1071" y="458334"/>
          <a:ext cx="2285107" cy="137106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u="none" kern="1200" dirty="0">
              <a:latin typeface="Tahoma" panose="020B0604030504040204" pitchFamily="34" charset="0"/>
              <a:ea typeface="Tahoma" panose="020B0604030504040204" pitchFamily="34" charset="0"/>
              <a:cs typeface="Tahoma" panose="020B0604030504040204" pitchFamily="34" charset="0"/>
            </a:rPr>
            <a:t>UNIÓN DE PERSONAS</a:t>
          </a:r>
          <a:endParaRPr lang="es-CL" sz="2400" u="none" kern="1200" dirty="0">
            <a:latin typeface="Tahoma" panose="020B0604030504040204" pitchFamily="34" charset="0"/>
            <a:ea typeface="Tahoma" panose="020B0604030504040204" pitchFamily="34" charset="0"/>
            <a:cs typeface="Tahoma" panose="020B0604030504040204" pitchFamily="34" charset="0"/>
          </a:endParaRPr>
        </a:p>
      </dsp:txBody>
      <dsp:txXfrm>
        <a:off x="41228" y="498491"/>
        <a:ext cx="2204793" cy="1290750"/>
      </dsp:txXfrm>
    </dsp:sp>
    <dsp:sp modelId="{18A92812-3FC3-4618-A415-E9AC58A5B7C6}">
      <dsp:nvSpPr>
        <dsp:cNvPr id="0" name=""/>
        <dsp:cNvSpPr/>
      </dsp:nvSpPr>
      <dsp:spPr>
        <a:xfrm>
          <a:off x="2514689" y="860513"/>
          <a:ext cx="484442" cy="566706"/>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CL" sz="2400" kern="1200"/>
        </a:p>
      </dsp:txBody>
      <dsp:txXfrm>
        <a:off x="2514689" y="973854"/>
        <a:ext cx="339109" cy="340024"/>
      </dsp:txXfrm>
    </dsp:sp>
    <dsp:sp modelId="{389BD09A-71DE-4EF3-A654-B9675488B533}">
      <dsp:nvSpPr>
        <dsp:cNvPr id="0" name=""/>
        <dsp:cNvSpPr/>
      </dsp:nvSpPr>
      <dsp:spPr>
        <a:xfrm>
          <a:off x="3200221" y="458334"/>
          <a:ext cx="2285107" cy="1371064"/>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Tahoma" panose="020B0604030504040204" pitchFamily="34" charset="0"/>
              <a:ea typeface="Tahoma" panose="020B0604030504040204" pitchFamily="34" charset="0"/>
              <a:cs typeface="Tahoma" panose="020B0604030504040204" pitchFamily="34" charset="0"/>
            </a:rPr>
            <a:t>No de Capital</a:t>
          </a:r>
          <a:endParaRPr lang="es-CL" sz="3600" kern="1200" dirty="0">
            <a:latin typeface="Tahoma" panose="020B0604030504040204" pitchFamily="34" charset="0"/>
            <a:ea typeface="Tahoma" panose="020B0604030504040204" pitchFamily="34" charset="0"/>
            <a:cs typeface="Tahoma" panose="020B0604030504040204" pitchFamily="34" charset="0"/>
          </a:endParaRPr>
        </a:p>
      </dsp:txBody>
      <dsp:txXfrm>
        <a:off x="3240378" y="498491"/>
        <a:ext cx="2204793" cy="1290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5B048-EDA7-4F80-9AB7-9608D800B466}">
      <dsp:nvSpPr>
        <dsp:cNvPr id="0" name=""/>
        <dsp:cNvSpPr/>
      </dsp:nvSpPr>
      <dsp:spPr>
        <a:xfrm>
          <a:off x="1218" y="1085295"/>
          <a:ext cx="2599449" cy="155966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u="none" kern="1200" dirty="0">
              <a:latin typeface="Tahoma" panose="020B0604030504040204" pitchFamily="34" charset="0"/>
              <a:ea typeface="Tahoma" panose="020B0604030504040204" pitchFamily="34" charset="0"/>
              <a:cs typeface="Tahoma" panose="020B0604030504040204" pitchFamily="34" charset="0"/>
            </a:rPr>
            <a:t>PROPIEDAD COLECTIVA</a:t>
          </a:r>
          <a:endParaRPr lang="es-CL" sz="2400" u="none" kern="1200" dirty="0">
            <a:latin typeface="Tahoma" panose="020B0604030504040204" pitchFamily="34" charset="0"/>
            <a:ea typeface="Tahoma" panose="020B0604030504040204" pitchFamily="34" charset="0"/>
            <a:cs typeface="Tahoma" panose="020B0604030504040204" pitchFamily="34" charset="0"/>
          </a:endParaRPr>
        </a:p>
      </dsp:txBody>
      <dsp:txXfrm>
        <a:off x="46899" y="1130976"/>
        <a:ext cx="2508087" cy="1468307"/>
      </dsp:txXfrm>
    </dsp:sp>
    <dsp:sp modelId="{BE9EF8E6-1AFE-4157-8A7B-E17C95CAE918}">
      <dsp:nvSpPr>
        <dsp:cNvPr id="0" name=""/>
        <dsp:cNvSpPr/>
      </dsp:nvSpPr>
      <dsp:spPr>
        <a:xfrm>
          <a:off x="2860613" y="1542798"/>
          <a:ext cx="551083" cy="64466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CL" sz="2700" kern="1200"/>
        </a:p>
      </dsp:txBody>
      <dsp:txXfrm>
        <a:off x="2860613" y="1671731"/>
        <a:ext cx="385758" cy="386797"/>
      </dsp:txXfrm>
    </dsp:sp>
    <dsp:sp modelId="{5E06EB3D-F201-4A55-83A3-F205C53813CB}">
      <dsp:nvSpPr>
        <dsp:cNvPr id="0" name=""/>
        <dsp:cNvSpPr/>
      </dsp:nvSpPr>
      <dsp:spPr>
        <a:xfrm>
          <a:off x="3640448" y="1085295"/>
          <a:ext cx="2599449" cy="1559669"/>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Tahoma" panose="020B0604030504040204" pitchFamily="34" charset="0"/>
              <a:ea typeface="Tahoma" panose="020B0604030504040204" pitchFamily="34" charset="0"/>
              <a:cs typeface="Tahoma" panose="020B0604030504040204" pitchFamily="34" charset="0"/>
            </a:rPr>
            <a:t>No Individual</a:t>
          </a:r>
          <a:endParaRPr lang="es-CL" sz="4000" kern="1200" dirty="0">
            <a:latin typeface="Tahoma" panose="020B0604030504040204" pitchFamily="34" charset="0"/>
            <a:ea typeface="Tahoma" panose="020B0604030504040204" pitchFamily="34" charset="0"/>
            <a:cs typeface="Tahoma" panose="020B0604030504040204" pitchFamily="34" charset="0"/>
          </a:endParaRPr>
        </a:p>
      </dsp:txBody>
      <dsp:txXfrm>
        <a:off x="3686129" y="1130976"/>
        <a:ext cx="2508087" cy="14683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1B6C5-C45A-4B5C-BD63-FD5AF2AC1213}">
      <dsp:nvSpPr>
        <dsp:cNvPr id="0" name=""/>
        <dsp:cNvSpPr/>
      </dsp:nvSpPr>
      <dsp:spPr>
        <a:xfrm>
          <a:off x="1218" y="1085295"/>
          <a:ext cx="2599449" cy="155966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latin typeface="Tahoma" panose="020B0604030504040204" pitchFamily="34" charset="0"/>
              <a:ea typeface="Tahoma" panose="020B0604030504040204" pitchFamily="34" charset="0"/>
              <a:cs typeface="Tahoma" panose="020B0604030504040204" pitchFamily="34" charset="0"/>
            </a:rPr>
            <a:t>GESTIÓN DEMOCRÁTICA</a:t>
          </a:r>
          <a:endParaRPr lang="es-CL" sz="2000" u="none" kern="1200" dirty="0">
            <a:latin typeface="Tahoma" panose="020B0604030504040204" pitchFamily="34" charset="0"/>
            <a:ea typeface="Tahoma" panose="020B0604030504040204" pitchFamily="34" charset="0"/>
            <a:cs typeface="Tahoma" panose="020B0604030504040204" pitchFamily="34" charset="0"/>
          </a:endParaRPr>
        </a:p>
      </dsp:txBody>
      <dsp:txXfrm>
        <a:off x="46899" y="1130976"/>
        <a:ext cx="2508087" cy="1468307"/>
      </dsp:txXfrm>
    </dsp:sp>
    <dsp:sp modelId="{2FA3F33E-6B50-4679-9F1F-146958757FEE}">
      <dsp:nvSpPr>
        <dsp:cNvPr id="0" name=""/>
        <dsp:cNvSpPr/>
      </dsp:nvSpPr>
      <dsp:spPr>
        <a:xfrm>
          <a:off x="2860613" y="1542798"/>
          <a:ext cx="551083" cy="64466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CL" sz="2700" kern="1200"/>
        </a:p>
      </dsp:txBody>
      <dsp:txXfrm>
        <a:off x="2860613" y="1671731"/>
        <a:ext cx="385758" cy="386797"/>
      </dsp:txXfrm>
    </dsp:sp>
    <dsp:sp modelId="{34FB184F-79A1-43DA-B958-D5138C39F8C9}">
      <dsp:nvSpPr>
        <dsp:cNvPr id="0" name=""/>
        <dsp:cNvSpPr/>
      </dsp:nvSpPr>
      <dsp:spPr>
        <a:xfrm>
          <a:off x="3640448" y="1085295"/>
          <a:ext cx="2599449" cy="1559669"/>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Una </a:t>
          </a:r>
          <a:r>
            <a:rPr lang="en-US" sz="4000" kern="1200" dirty="0" err="1">
              <a:latin typeface="Tahoma" panose="020B0604030504040204" pitchFamily="34" charset="0"/>
              <a:ea typeface="Tahoma" panose="020B0604030504040204" pitchFamily="34" charset="0"/>
              <a:cs typeface="Tahoma" panose="020B0604030504040204" pitchFamily="34" charset="0"/>
            </a:rPr>
            <a:t>socia</a:t>
          </a:r>
          <a:r>
            <a:rPr lang="en-US" sz="4000" kern="1200" dirty="0"/>
            <a:t>, un </a:t>
          </a:r>
          <a:r>
            <a:rPr lang="en-US" sz="4000" kern="1200" dirty="0" err="1"/>
            <a:t>voto</a:t>
          </a:r>
          <a:endParaRPr lang="es-CL" sz="4000" kern="1200" dirty="0"/>
        </a:p>
      </dsp:txBody>
      <dsp:txXfrm>
        <a:off x="3686129" y="1130976"/>
        <a:ext cx="2508087" cy="1468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CBA94-88C0-4B55-83C6-AE4AAF3978AF}">
      <dsp:nvSpPr>
        <dsp:cNvPr id="0" name=""/>
        <dsp:cNvSpPr/>
      </dsp:nvSpPr>
      <dsp:spPr>
        <a:xfrm>
          <a:off x="5499258" y="1883336"/>
          <a:ext cx="2412682" cy="2412978"/>
        </a:xfrm>
        <a:prstGeom prst="ellipse">
          <a:avLst/>
        </a:prstGeom>
        <a:gradFill rotWithShape="0">
          <a:gsLst>
            <a:gs pos="0">
              <a:schemeClr val="accent5">
                <a:shade val="80000"/>
                <a:alpha val="50000"/>
                <a:hueOff val="0"/>
                <a:satOff val="0"/>
                <a:lumOff val="0"/>
                <a:alphaOff val="0"/>
                <a:shade val="51000"/>
                <a:satMod val="130000"/>
              </a:schemeClr>
            </a:gs>
            <a:gs pos="80000">
              <a:schemeClr val="accent5">
                <a:shade val="80000"/>
                <a:alpha val="50000"/>
                <a:hueOff val="0"/>
                <a:satOff val="0"/>
                <a:lumOff val="0"/>
                <a:alphaOff val="0"/>
                <a:shade val="93000"/>
                <a:satMod val="130000"/>
              </a:schemeClr>
            </a:gs>
            <a:gs pos="100000">
              <a:schemeClr val="accent5">
                <a:shade val="80000"/>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A6C7278C-427F-437C-9F24-A70DE9FB18C7}">
      <dsp:nvSpPr>
        <dsp:cNvPr id="0" name=""/>
        <dsp:cNvSpPr/>
      </dsp:nvSpPr>
      <dsp:spPr>
        <a:xfrm>
          <a:off x="5323333" y="0"/>
          <a:ext cx="2764532" cy="147944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CL" sz="2800" kern="1200" dirty="0">
              <a:latin typeface="Tahoma" panose="020B0604030504040204" pitchFamily="34" charset="0"/>
              <a:ea typeface="Tahoma" panose="020B0604030504040204" pitchFamily="34" charset="0"/>
              <a:cs typeface="Tahoma" panose="020B0604030504040204" pitchFamily="34" charset="0"/>
            </a:rPr>
            <a:t>Control democrático</a:t>
          </a:r>
        </a:p>
      </dsp:txBody>
      <dsp:txXfrm>
        <a:off x="5323333" y="0"/>
        <a:ext cx="2764532" cy="1479447"/>
      </dsp:txXfrm>
    </dsp:sp>
    <dsp:sp modelId="{173306E1-AEBA-43A0-82E5-F81B765B4090}">
      <dsp:nvSpPr>
        <dsp:cNvPr id="0" name=""/>
        <dsp:cNvSpPr/>
      </dsp:nvSpPr>
      <dsp:spPr>
        <a:xfrm>
          <a:off x="6206978" y="2223609"/>
          <a:ext cx="2412682" cy="2412978"/>
        </a:xfrm>
        <a:prstGeom prst="ellipse">
          <a:avLst/>
        </a:prstGeom>
        <a:gradFill rotWithShape="0">
          <a:gsLst>
            <a:gs pos="0">
              <a:schemeClr val="accent5">
                <a:shade val="80000"/>
                <a:alpha val="50000"/>
                <a:hueOff val="-5"/>
                <a:satOff val="1065"/>
                <a:lumOff val="873"/>
                <a:alphaOff val="-5000"/>
                <a:shade val="51000"/>
                <a:satMod val="130000"/>
              </a:schemeClr>
            </a:gs>
            <a:gs pos="80000">
              <a:schemeClr val="accent5">
                <a:shade val="80000"/>
                <a:alpha val="50000"/>
                <a:hueOff val="-5"/>
                <a:satOff val="1065"/>
                <a:lumOff val="873"/>
                <a:alphaOff val="-5000"/>
                <a:shade val="93000"/>
                <a:satMod val="130000"/>
              </a:schemeClr>
            </a:gs>
            <a:gs pos="100000">
              <a:schemeClr val="accent5">
                <a:shade val="80000"/>
                <a:alpha val="50000"/>
                <a:hueOff val="-5"/>
                <a:satOff val="1065"/>
                <a:lumOff val="873"/>
                <a:alphaOff val="-500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B3843A02-0F38-4579-AE68-AB03535DE41A}">
      <dsp:nvSpPr>
        <dsp:cNvPr id="0" name=""/>
        <dsp:cNvSpPr/>
      </dsp:nvSpPr>
      <dsp:spPr>
        <a:xfrm>
          <a:off x="8917225" y="1405474"/>
          <a:ext cx="2613739" cy="16273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CL" sz="2800" kern="1200">
              <a:latin typeface="Tahoma" panose="020B0604030504040204" pitchFamily="34" charset="0"/>
              <a:ea typeface="Tahoma" panose="020B0604030504040204" pitchFamily="34" charset="0"/>
              <a:cs typeface="Tahoma" panose="020B0604030504040204" pitchFamily="34" charset="0"/>
            </a:rPr>
            <a:t>Participación económica equitativa</a:t>
          </a:r>
          <a:endParaRPr lang="es-CL" sz="2800" kern="1200" dirty="0">
            <a:latin typeface="Tahoma" panose="020B0604030504040204" pitchFamily="34" charset="0"/>
            <a:ea typeface="Tahoma" panose="020B0604030504040204" pitchFamily="34" charset="0"/>
            <a:cs typeface="Tahoma" panose="020B0604030504040204" pitchFamily="34" charset="0"/>
          </a:endParaRPr>
        </a:p>
      </dsp:txBody>
      <dsp:txXfrm>
        <a:off x="8917225" y="1405474"/>
        <a:ext cx="2613739" cy="1627391"/>
      </dsp:txXfrm>
    </dsp:sp>
    <dsp:sp modelId="{9E19151A-58B4-4629-BA9B-036E7B782A29}">
      <dsp:nvSpPr>
        <dsp:cNvPr id="0" name=""/>
        <dsp:cNvSpPr/>
      </dsp:nvSpPr>
      <dsp:spPr>
        <a:xfrm>
          <a:off x="6380893" y="2989223"/>
          <a:ext cx="2412682" cy="2412978"/>
        </a:xfrm>
        <a:prstGeom prst="ellipse">
          <a:avLst/>
        </a:prstGeom>
        <a:gradFill rotWithShape="0">
          <a:gsLst>
            <a:gs pos="0">
              <a:schemeClr val="accent5">
                <a:shade val="80000"/>
                <a:alpha val="50000"/>
                <a:hueOff val="-11"/>
                <a:satOff val="2130"/>
                <a:lumOff val="1747"/>
                <a:alphaOff val="-10000"/>
                <a:shade val="51000"/>
                <a:satMod val="130000"/>
              </a:schemeClr>
            </a:gs>
            <a:gs pos="80000">
              <a:schemeClr val="accent5">
                <a:shade val="80000"/>
                <a:alpha val="50000"/>
                <a:hueOff val="-11"/>
                <a:satOff val="2130"/>
                <a:lumOff val="1747"/>
                <a:alphaOff val="-10000"/>
                <a:shade val="93000"/>
                <a:satMod val="130000"/>
              </a:schemeClr>
            </a:gs>
            <a:gs pos="100000">
              <a:schemeClr val="accent5">
                <a:shade val="80000"/>
                <a:alpha val="50000"/>
                <a:hueOff val="-11"/>
                <a:satOff val="2130"/>
                <a:lumOff val="1747"/>
                <a:alphaOff val="-1000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D0B510F4-D51B-431A-805A-F5637552E748}">
      <dsp:nvSpPr>
        <dsp:cNvPr id="0" name=""/>
        <dsp:cNvSpPr/>
      </dsp:nvSpPr>
      <dsp:spPr>
        <a:xfrm>
          <a:off x="9168546" y="3476700"/>
          <a:ext cx="2563475" cy="17383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CL" sz="2800" kern="1200">
              <a:latin typeface="Tahoma" panose="020B0604030504040204" pitchFamily="34" charset="0"/>
              <a:ea typeface="Tahoma" panose="020B0604030504040204" pitchFamily="34" charset="0"/>
              <a:cs typeface="Tahoma" panose="020B0604030504040204" pitchFamily="34" charset="0"/>
            </a:rPr>
            <a:t>Autonomía e Independencia</a:t>
          </a:r>
          <a:endParaRPr lang="es-CL" sz="2800" kern="1200" dirty="0">
            <a:latin typeface="Tahoma" panose="020B0604030504040204" pitchFamily="34" charset="0"/>
            <a:ea typeface="Tahoma" panose="020B0604030504040204" pitchFamily="34" charset="0"/>
            <a:cs typeface="Tahoma" panose="020B0604030504040204" pitchFamily="34" charset="0"/>
          </a:endParaRPr>
        </a:p>
      </dsp:txBody>
      <dsp:txXfrm>
        <a:off x="9168546" y="3476700"/>
        <a:ext cx="2563475" cy="1738350"/>
      </dsp:txXfrm>
    </dsp:sp>
    <dsp:sp modelId="{774C71FD-ED91-42BB-A36F-38C76B61B09A}">
      <dsp:nvSpPr>
        <dsp:cNvPr id="0" name=""/>
        <dsp:cNvSpPr/>
      </dsp:nvSpPr>
      <dsp:spPr>
        <a:xfrm>
          <a:off x="5891319" y="3603193"/>
          <a:ext cx="2412682" cy="2412978"/>
        </a:xfrm>
        <a:prstGeom prst="ellipse">
          <a:avLst/>
        </a:prstGeom>
        <a:gradFill rotWithShape="0">
          <a:gsLst>
            <a:gs pos="0">
              <a:schemeClr val="accent5">
                <a:shade val="80000"/>
                <a:alpha val="50000"/>
                <a:hueOff val="-16"/>
                <a:satOff val="3194"/>
                <a:lumOff val="2620"/>
                <a:alphaOff val="-15000"/>
                <a:shade val="51000"/>
                <a:satMod val="130000"/>
              </a:schemeClr>
            </a:gs>
            <a:gs pos="80000">
              <a:schemeClr val="accent5">
                <a:shade val="80000"/>
                <a:alpha val="50000"/>
                <a:hueOff val="-16"/>
                <a:satOff val="3194"/>
                <a:lumOff val="2620"/>
                <a:alphaOff val="-15000"/>
                <a:shade val="93000"/>
                <a:satMod val="130000"/>
              </a:schemeClr>
            </a:gs>
            <a:gs pos="100000">
              <a:schemeClr val="accent5">
                <a:shade val="80000"/>
                <a:alpha val="50000"/>
                <a:hueOff val="-16"/>
                <a:satOff val="3194"/>
                <a:lumOff val="2620"/>
                <a:alphaOff val="-1500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5C027722-71F1-460E-B274-0689E945875C}">
      <dsp:nvSpPr>
        <dsp:cNvPr id="0" name=""/>
        <dsp:cNvSpPr/>
      </dsp:nvSpPr>
      <dsp:spPr>
        <a:xfrm>
          <a:off x="8062733" y="5806830"/>
          <a:ext cx="2764532" cy="15904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CL" sz="2800" kern="1200">
              <a:latin typeface="Tahoma" panose="020B0604030504040204" pitchFamily="34" charset="0"/>
              <a:ea typeface="Tahoma" panose="020B0604030504040204" pitchFamily="34" charset="0"/>
              <a:cs typeface="Tahoma" panose="020B0604030504040204" pitchFamily="34" charset="0"/>
            </a:rPr>
            <a:t>Formación y Educación</a:t>
          </a:r>
          <a:endParaRPr lang="es-CL" sz="2800" kern="1200" dirty="0">
            <a:latin typeface="Tahoma" panose="020B0604030504040204" pitchFamily="34" charset="0"/>
            <a:ea typeface="Tahoma" panose="020B0604030504040204" pitchFamily="34" charset="0"/>
            <a:cs typeface="Tahoma" panose="020B0604030504040204" pitchFamily="34" charset="0"/>
          </a:endParaRPr>
        </a:p>
      </dsp:txBody>
      <dsp:txXfrm>
        <a:off x="8062733" y="5806830"/>
        <a:ext cx="2764532" cy="1590405"/>
      </dsp:txXfrm>
    </dsp:sp>
    <dsp:sp modelId="{1ADFFC3B-A281-4C9A-85C7-577E7F00BBFE}">
      <dsp:nvSpPr>
        <dsp:cNvPr id="0" name=""/>
        <dsp:cNvSpPr/>
      </dsp:nvSpPr>
      <dsp:spPr>
        <a:xfrm>
          <a:off x="5107197" y="3603193"/>
          <a:ext cx="2412682" cy="2412978"/>
        </a:xfrm>
        <a:prstGeom prst="ellipse">
          <a:avLst/>
        </a:prstGeom>
        <a:gradFill rotWithShape="0">
          <a:gsLst>
            <a:gs pos="0">
              <a:schemeClr val="accent5">
                <a:shade val="80000"/>
                <a:alpha val="50000"/>
                <a:hueOff val="-21"/>
                <a:satOff val="4259"/>
                <a:lumOff val="3493"/>
                <a:alphaOff val="-20000"/>
                <a:shade val="51000"/>
                <a:satMod val="130000"/>
              </a:schemeClr>
            </a:gs>
            <a:gs pos="80000">
              <a:schemeClr val="accent5">
                <a:shade val="80000"/>
                <a:alpha val="50000"/>
                <a:hueOff val="-21"/>
                <a:satOff val="4259"/>
                <a:lumOff val="3493"/>
                <a:alphaOff val="-20000"/>
                <a:shade val="93000"/>
                <a:satMod val="130000"/>
              </a:schemeClr>
            </a:gs>
            <a:gs pos="100000">
              <a:schemeClr val="accent5">
                <a:shade val="80000"/>
                <a:alpha val="50000"/>
                <a:hueOff val="-21"/>
                <a:satOff val="4259"/>
                <a:lumOff val="3493"/>
                <a:alphaOff val="-2000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93F6B5AA-20C8-4C05-AF76-15544935E603}">
      <dsp:nvSpPr>
        <dsp:cNvPr id="0" name=""/>
        <dsp:cNvSpPr/>
      </dsp:nvSpPr>
      <dsp:spPr>
        <a:xfrm>
          <a:off x="2583934" y="5806830"/>
          <a:ext cx="2764532" cy="15904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CL" sz="2800" kern="1200">
              <a:latin typeface="Tahoma" panose="020B0604030504040204" pitchFamily="34" charset="0"/>
              <a:ea typeface="Tahoma" panose="020B0604030504040204" pitchFamily="34" charset="0"/>
              <a:cs typeface="Tahoma" panose="020B0604030504040204" pitchFamily="34" charset="0"/>
            </a:rPr>
            <a:t>Cooperación entre cooperativas</a:t>
          </a:r>
          <a:endParaRPr lang="es-CL" sz="2800" kern="1200" dirty="0">
            <a:latin typeface="Tahoma" panose="020B0604030504040204" pitchFamily="34" charset="0"/>
            <a:ea typeface="Tahoma" panose="020B0604030504040204" pitchFamily="34" charset="0"/>
            <a:cs typeface="Tahoma" panose="020B0604030504040204" pitchFamily="34" charset="0"/>
          </a:endParaRPr>
        </a:p>
      </dsp:txBody>
      <dsp:txXfrm>
        <a:off x="2583934" y="5806830"/>
        <a:ext cx="2764532" cy="1590405"/>
      </dsp:txXfrm>
    </dsp:sp>
    <dsp:sp modelId="{2193BAA2-B1A8-41D7-9107-38439F3B93E6}">
      <dsp:nvSpPr>
        <dsp:cNvPr id="0" name=""/>
        <dsp:cNvSpPr/>
      </dsp:nvSpPr>
      <dsp:spPr>
        <a:xfrm>
          <a:off x="4617624" y="2989223"/>
          <a:ext cx="2412682" cy="2412978"/>
        </a:xfrm>
        <a:prstGeom prst="ellipse">
          <a:avLst/>
        </a:prstGeom>
        <a:gradFill rotWithShape="0">
          <a:gsLst>
            <a:gs pos="0">
              <a:schemeClr val="accent5">
                <a:shade val="80000"/>
                <a:alpha val="50000"/>
                <a:hueOff val="-27"/>
                <a:satOff val="5324"/>
                <a:lumOff val="4367"/>
                <a:alphaOff val="-25000"/>
                <a:shade val="51000"/>
                <a:satMod val="130000"/>
              </a:schemeClr>
            </a:gs>
            <a:gs pos="80000">
              <a:schemeClr val="accent5">
                <a:shade val="80000"/>
                <a:alpha val="50000"/>
                <a:hueOff val="-27"/>
                <a:satOff val="5324"/>
                <a:lumOff val="4367"/>
                <a:alphaOff val="-25000"/>
                <a:shade val="93000"/>
                <a:satMod val="130000"/>
              </a:schemeClr>
            </a:gs>
            <a:gs pos="100000">
              <a:schemeClr val="accent5">
                <a:shade val="80000"/>
                <a:alpha val="50000"/>
                <a:hueOff val="-27"/>
                <a:satOff val="5324"/>
                <a:lumOff val="4367"/>
                <a:alphaOff val="-2500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2B965B99-28F4-428B-A9CA-5B71A84EED76}">
      <dsp:nvSpPr>
        <dsp:cNvPr id="0" name=""/>
        <dsp:cNvSpPr/>
      </dsp:nvSpPr>
      <dsp:spPr>
        <a:xfrm>
          <a:off x="1679178" y="3476700"/>
          <a:ext cx="2563475" cy="17383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CL" sz="2800" kern="1200">
              <a:latin typeface="Tahoma" panose="020B0604030504040204" pitchFamily="34" charset="0"/>
              <a:ea typeface="Tahoma" panose="020B0604030504040204" pitchFamily="34" charset="0"/>
              <a:cs typeface="Tahoma" panose="020B0604030504040204" pitchFamily="34" charset="0"/>
            </a:rPr>
            <a:t>Compromiso con la comunidad</a:t>
          </a:r>
          <a:endParaRPr lang="es-CL" sz="2800" kern="1200" dirty="0">
            <a:latin typeface="Tahoma" panose="020B0604030504040204" pitchFamily="34" charset="0"/>
            <a:ea typeface="Tahoma" panose="020B0604030504040204" pitchFamily="34" charset="0"/>
            <a:cs typeface="Tahoma" panose="020B0604030504040204" pitchFamily="34" charset="0"/>
          </a:endParaRPr>
        </a:p>
      </dsp:txBody>
      <dsp:txXfrm>
        <a:off x="1679178" y="3476700"/>
        <a:ext cx="2563475" cy="1738350"/>
      </dsp:txXfrm>
    </dsp:sp>
    <dsp:sp modelId="{FC70ABAB-A619-4B0D-9DFD-0C7D70075453}">
      <dsp:nvSpPr>
        <dsp:cNvPr id="0" name=""/>
        <dsp:cNvSpPr/>
      </dsp:nvSpPr>
      <dsp:spPr>
        <a:xfrm>
          <a:off x="4791538" y="2223609"/>
          <a:ext cx="2412682" cy="2412978"/>
        </a:xfrm>
        <a:prstGeom prst="ellipse">
          <a:avLst/>
        </a:prstGeom>
        <a:gradFill rotWithShape="0">
          <a:gsLst>
            <a:gs pos="0">
              <a:schemeClr val="accent5">
                <a:shade val="80000"/>
                <a:alpha val="50000"/>
                <a:hueOff val="-32"/>
                <a:satOff val="6389"/>
                <a:lumOff val="5240"/>
                <a:alphaOff val="-30000"/>
                <a:shade val="51000"/>
                <a:satMod val="130000"/>
              </a:schemeClr>
            </a:gs>
            <a:gs pos="80000">
              <a:schemeClr val="accent5">
                <a:shade val="80000"/>
                <a:alpha val="50000"/>
                <a:hueOff val="-32"/>
                <a:satOff val="6389"/>
                <a:lumOff val="5240"/>
                <a:alphaOff val="-30000"/>
                <a:shade val="93000"/>
                <a:satMod val="130000"/>
              </a:schemeClr>
            </a:gs>
            <a:gs pos="100000">
              <a:schemeClr val="accent5">
                <a:shade val="80000"/>
                <a:alpha val="50000"/>
                <a:hueOff val="-32"/>
                <a:satOff val="6389"/>
                <a:lumOff val="5240"/>
                <a:alphaOff val="-3000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B2B73B42-C71F-48BC-A9C6-445AC24FC19F}">
      <dsp:nvSpPr>
        <dsp:cNvPr id="0" name=""/>
        <dsp:cNvSpPr/>
      </dsp:nvSpPr>
      <dsp:spPr>
        <a:xfrm>
          <a:off x="1880235" y="1405474"/>
          <a:ext cx="2613739" cy="16273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CL" sz="2800" kern="1200" dirty="0">
              <a:latin typeface="Tahoma" panose="020B0604030504040204" pitchFamily="34" charset="0"/>
              <a:ea typeface="Tahoma" panose="020B0604030504040204" pitchFamily="34" charset="0"/>
              <a:cs typeface="Tahoma" panose="020B0604030504040204" pitchFamily="34" charset="0"/>
            </a:rPr>
            <a:t>Membresía abierta y voluntaria</a:t>
          </a:r>
        </a:p>
      </dsp:txBody>
      <dsp:txXfrm>
        <a:off x="1880235" y="1405474"/>
        <a:ext cx="2613739" cy="16273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A5EA3-7ECA-43FF-A15A-7F9556ABDF13}">
      <dsp:nvSpPr>
        <dsp:cNvPr id="0" name=""/>
        <dsp:cNvSpPr/>
      </dsp:nvSpPr>
      <dsp:spPr>
        <a:xfrm>
          <a:off x="0" y="57839"/>
          <a:ext cx="9753600" cy="2068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s-CL" sz="5200" kern="1200" dirty="0"/>
            <a:t>No es necesario Iniciar Actividades de forma individual.</a:t>
          </a:r>
        </a:p>
      </dsp:txBody>
      <dsp:txXfrm>
        <a:off x="100979" y="158818"/>
        <a:ext cx="9551642" cy="1866602"/>
      </dsp:txXfrm>
    </dsp:sp>
    <dsp:sp modelId="{B707A555-470E-40D2-BA0D-00C36F385289}">
      <dsp:nvSpPr>
        <dsp:cNvPr id="0" name=""/>
        <dsp:cNvSpPr/>
      </dsp:nvSpPr>
      <dsp:spPr>
        <a:xfrm>
          <a:off x="0" y="2276160"/>
          <a:ext cx="9753600" cy="2068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s-CL" sz="5200" kern="1200" dirty="0"/>
            <a:t>Pueden realizar actividad económica en </a:t>
          </a:r>
          <a:r>
            <a:rPr lang="es-CL" sz="5200" b="1" kern="1200" dirty="0"/>
            <a:t>distintos rubros</a:t>
          </a:r>
          <a:endParaRPr lang="es-CL" sz="5200" kern="1200" dirty="0"/>
        </a:p>
      </dsp:txBody>
      <dsp:txXfrm>
        <a:off x="100979" y="2377139"/>
        <a:ext cx="9551642" cy="1866602"/>
      </dsp:txXfrm>
    </dsp:sp>
    <dsp:sp modelId="{A3F1E5C7-7D22-43D9-9ED5-B70FC1CD2B75}">
      <dsp:nvSpPr>
        <dsp:cNvPr id="0" name=""/>
        <dsp:cNvSpPr/>
      </dsp:nvSpPr>
      <dsp:spPr>
        <a:xfrm>
          <a:off x="0" y="4494480"/>
          <a:ext cx="9753600" cy="2068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s-CL" sz="5200" kern="1200" dirty="0"/>
            <a:t>Pueden operar </a:t>
          </a:r>
          <a:r>
            <a:rPr lang="es-CL" sz="5200" b="1" kern="1200" dirty="0"/>
            <a:t>como cualquier empresa de capital</a:t>
          </a:r>
          <a:r>
            <a:rPr lang="es-CL" sz="5200" kern="1200" dirty="0"/>
            <a:t>.</a:t>
          </a:r>
        </a:p>
      </dsp:txBody>
      <dsp:txXfrm>
        <a:off x="100979" y="4595459"/>
        <a:ext cx="9551642" cy="1866602"/>
      </dsp:txXfrm>
    </dsp:sp>
    <dsp:sp modelId="{3D26F020-1C06-4DA2-8630-60E513C22A22}">
      <dsp:nvSpPr>
        <dsp:cNvPr id="0" name=""/>
        <dsp:cNvSpPr/>
      </dsp:nvSpPr>
      <dsp:spPr>
        <a:xfrm>
          <a:off x="0" y="6712800"/>
          <a:ext cx="9753600" cy="2068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s-CL" sz="5200" kern="1200" dirty="0"/>
            <a:t>Podrá emitir documentos tributarios</a:t>
          </a:r>
        </a:p>
      </dsp:txBody>
      <dsp:txXfrm>
        <a:off x="100979" y="6813779"/>
        <a:ext cx="9551642" cy="18666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C313D-B5BE-4C4B-BD28-B01BD5180BBA}">
      <dsp:nvSpPr>
        <dsp:cNvPr id="0" name=""/>
        <dsp:cNvSpPr/>
      </dsp:nvSpPr>
      <dsp:spPr>
        <a:xfrm>
          <a:off x="0" y="1215105"/>
          <a:ext cx="16913931" cy="1216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L" sz="3200" b="1" kern="1200" dirty="0">
              <a:latin typeface="Tahoma" panose="020B0604030504040204" pitchFamily="34" charset="0"/>
              <a:ea typeface="Tahoma" panose="020B0604030504040204" pitchFamily="34" charset="0"/>
              <a:cs typeface="Tahoma" panose="020B0604030504040204" pitchFamily="34" charset="0"/>
            </a:rPr>
            <a:t>Puede contratar</a:t>
          </a:r>
          <a:r>
            <a:rPr lang="es-CL" sz="3200" kern="1200" dirty="0">
              <a:latin typeface="Tahoma" panose="020B0604030504040204" pitchFamily="34" charset="0"/>
              <a:ea typeface="Tahoma" panose="020B0604030504040204" pitchFamily="34" charset="0"/>
              <a:cs typeface="Tahoma" panose="020B0604030504040204" pitchFamily="34" charset="0"/>
            </a:rPr>
            <a:t> trabajadores bajo cualquier modalidad.</a:t>
          </a:r>
        </a:p>
      </dsp:txBody>
      <dsp:txXfrm>
        <a:off x="59399" y="1274504"/>
        <a:ext cx="16795133" cy="1098002"/>
      </dsp:txXfrm>
    </dsp:sp>
    <dsp:sp modelId="{0A9DB9CC-97E4-47E9-9B47-07D6E9CEB058}">
      <dsp:nvSpPr>
        <dsp:cNvPr id="0" name=""/>
        <dsp:cNvSpPr/>
      </dsp:nvSpPr>
      <dsp:spPr>
        <a:xfrm>
          <a:off x="0" y="2619105"/>
          <a:ext cx="16913931" cy="1216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L" sz="3200" kern="1200" dirty="0">
              <a:latin typeface="Tahoma" panose="020B0604030504040204" pitchFamily="34" charset="0"/>
              <a:ea typeface="Tahoma" panose="020B0604030504040204" pitchFamily="34" charset="0"/>
              <a:cs typeface="Tahoma" panose="020B0604030504040204" pitchFamily="34" charset="0"/>
            </a:rPr>
            <a:t>Acceso a </a:t>
          </a:r>
          <a:r>
            <a:rPr lang="es-CL" sz="3200" b="1" kern="1200" dirty="0">
              <a:latin typeface="Tahoma" panose="020B0604030504040204" pitchFamily="34" charset="0"/>
              <a:ea typeface="Tahoma" panose="020B0604030504040204" pitchFamily="34" charset="0"/>
              <a:cs typeface="Tahoma" panose="020B0604030504040204" pitchFamily="34" charset="0"/>
            </a:rPr>
            <a:t>cobertura en salud y seguridad social</a:t>
          </a:r>
          <a:r>
            <a:rPr lang="es-CL" sz="3200" kern="1200" dirty="0">
              <a:latin typeface="Tahoma" panose="020B0604030504040204" pitchFamily="34" charset="0"/>
              <a:ea typeface="Tahoma" panose="020B0604030504040204" pitchFamily="34" charset="0"/>
              <a:cs typeface="Tahoma" panose="020B0604030504040204" pitchFamily="34" charset="0"/>
            </a:rPr>
            <a:t>.</a:t>
          </a:r>
        </a:p>
      </dsp:txBody>
      <dsp:txXfrm>
        <a:off x="59399" y="2678504"/>
        <a:ext cx="16795133" cy="1098002"/>
      </dsp:txXfrm>
    </dsp:sp>
    <dsp:sp modelId="{55CCAC08-A41E-4DA0-BA5C-A6A4A274A6F5}">
      <dsp:nvSpPr>
        <dsp:cNvPr id="0" name=""/>
        <dsp:cNvSpPr/>
      </dsp:nvSpPr>
      <dsp:spPr>
        <a:xfrm>
          <a:off x="0" y="4023105"/>
          <a:ext cx="16913931" cy="1216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L" sz="3200" kern="1200" dirty="0">
              <a:latin typeface="Tahoma" panose="020B0604030504040204" pitchFamily="34" charset="0"/>
              <a:ea typeface="Tahoma" panose="020B0604030504040204" pitchFamily="34" charset="0"/>
              <a:cs typeface="Tahoma" panose="020B0604030504040204" pitchFamily="34" charset="0"/>
            </a:rPr>
            <a:t>Pueden estar exentas de IVA.</a:t>
          </a:r>
        </a:p>
      </dsp:txBody>
      <dsp:txXfrm>
        <a:off x="59399" y="4082504"/>
        <a:ext cx="16795133" cy="1098002"/>
      </dsp:txXfrm>
    </dsp:sp>
    <dsp:sp modelId="{568DD765-4ADC-419C-BABF-E5AC290CD9A5}">
      <dsp:nvSpPr>
        <dsp:cNvPr id="0" name=""/>
        <dsp:cNvSpPr/>
      </dsp:nvSpPr>
      <dsp:spPr>
        <a:xfrm>
          <a:off x="0" y="5427105"/>
          <a:ext cx="16913931" cy="1216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L" sz="3200" b="1" kern="1200" dirty="0">
              <a:latin typeface="Tahoma" panose="020B0604030504040204" pitchFamily="34" charset="0"/>
              <a:ea typeface="Tahoma" panose="020B0604030504040204" pitchFamily="34" charset="0"/>
              <a:cs typeface="Tahoma" panose="020B0604030504040204" pitchFamily="34" charset="0"/>
            </a:rPr>
            <a:t>5 personas: mayor </a:t>
          </a:r>
          <a:r>
            <a:rPr lang="es-CL" sz="3200" kern="1200" dirty="0">
              <a:latin typeface="Tahoma" panose="020B0604030504040204" pitchFamily="34" charset="0"/>
              <a:ea typeface="Tahoma" panose="020B0604030504040204" pitchFamily="34" charset="0"/>
              <a:cs typeface="Tahoma" panose="020B0604030504040204" pitchFamily="34" charset="0"/>
            </a:rPr>
            <a:t>visibilidad que un emprendimiento individual.</a:t>
          </a:r>
        </a:p>
      </dsp:txBody>
      <dsp:txXfrm>
        <a:off x="59399" y="5486504"/>
        <a:ext cx="16795133"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5158E-FDB0-4E3B-AFAC-3634D0D5C233}">
      <dsp:nvSpPr>
        <dsp:cNvPr id="0" name=""/>
        <dsp:cNvSpPr/>
      </dsp:nvSpPr>
      <dsp:spPr>
        <a:xfrm>
          <a:off x="0" y="65562"/>
          <a:ext cx="9545628" cy="21083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s-CL" sz="5300" kern="1200" dirty="0"/>
            <a:t>Se eximen de impuesto a la renta.</a:t>
          </a:r>
        </a:p>
      </dsp:txBody>
      <dsp:txXfrm>
        <a:off x="102921" y="168483"/>
        <a:ext cx="9339786" cy="1902498"/>
      </dsp:txXfrm>
    </dsp:sp>
    <dsp:sp modelId="{0626B0F8-EACD-48F9-9F04-300BFEA4BA55}">
      <dsp:nvSpPr>
        <dsp:cNvPr id="0" name=""/>
        <dsp:cNvSpPr/>
      </dsp:nvSpPr>
      <dsp:spPr>
        <a:xfrm>
          <a:off x="0" y="2326542"/>
          <a:ext cx="9545628" cy="21083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s-CL" sz="5300" kern="1200" dirty="0"/>
            <a:t>La rebaja total de algunos impuestos.</a:t>
          </a:r>
        </a:p>
      </dsp:txBody>
      <dsp:txXfrm>
        <a:off x="102921" y="2429463"/>
        <a:ext cx="9339786" cy="1902498"/>
      </dsp:txXfrm>
    </dsp:sp>
    <dsp:sp modelId="{0E2AA104-B7EC-4B18-8E05-F24FC14929B9}">
      <dsp:nvSpPr>
        <dsp:cNvPr id="0" name=""/>
        <dsp:cNvSpPr/>
      </dsp:nvSpPr>
      <dsp:spPr>
        <a:xfrm>
          <a:off x="0" y="4587522"/>
          <a:ext cx="9545628" cy="21083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s-CL" sz="5300" kern="1200" dirty="0"/>
            <a:t>Rebaja del 50% de otros.</a:t>
          </a:r>
        </a:p>
      </dsp:txBody>
      <dsp:txXfrm>
        <a:off x="102921" y="4690443"/>
        <a:ext cx="9339786" cy="1902498"/>
      </dsp:txXfrm>
    </dsp:sp>
    <dsp:sp modelId="{45D886D4-0702-410D-B426-292FDA259184}">
      <dsp:nvSpPr>
        <dsp:cNvPr id="0" name=""/>
        <dsp:cNvSpPr/>
      </dsp:nvSpPr>
      <dsp:spPr>
        <a:xfrm>
          <a:off x="0" y="6848503"/>
          <a:ext cx="9545628" cy="21083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s-CL" sz="5300" kern="1200" dirty="0"/>
            <a:t>No pagan PPM en el F29.</a:t>
          </a:r>
        </a:p>
      </dsp:txBody>
      <dsp:txXfrm>
        <a:off x="102921" y="6951424"/>
        <a:ext cx="9339786" cy="19024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CD702-F4C1-4C37-926F-4987276F28AB}">
      <dsp:nvSpPr>
        <dsp:cNvPr id="0" name=""/>
        <dsp:cNvSpPr/>
      </dsp:nvSpPr>
      <dsp:spPr>
        <a:xfrm>
          <a:off x="3758406" y="2016833"/>
          <a:ext cx="4675187" cy="4675187"/>
        </a:xfrm>
        <a:prstGeom prst="ellipse">
          <a:avLst/>
        </a:prstGeom>
        <a:solidFill>
          <a:schemeClr val="accent1">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74930" tIns="74930" rIns="74930" bIns="74930" numCol="1" spcCol="1270" anchor="ctr" anchorCtr="0">
          <a:noAutofit/>
        </a:bodyPr>
        <a:lstStyle/>
        <a:p>
          <a:pPr marL="0" lvl="0" indent="0" algn="ctr" defTabSz="2622550">
            <a:lnSpc>
              <a:spcPct val="90000"/>
            </a:lnSpc>
            <a:spcBef>
              <a:spcPct val="0"/>
            </a:spcBef>
            <a:spcAft>
              <a:spcPct val="35000"/>
            </a:spcAft>
            <a:buNone/>
          </a:pPr>
          <a:r>
            <a:rPr lang="es-CL" sz="5900" kern="1200" dirty="0"/>
            <a:t>Grupos Pre-Asociativo</a:t>
          </a:r>
        </a:p>
      </dsp:txBody>
      <dsp:txXfrm>
        <a:off x="4443071" y="2701498"/>
        <a:ext cx="3305857" cy="3305857"/>
      </dsp:txXfrm>
    </dsp:sp>
    <dsp:sp modelId="{C3B0D3CA-5A3C-4C43-A62F-C8D0DD67FB61}">
      <dsp:nvSpPr>
        <dsp:cNvPr id="0" name=""/>
        <dsp:cNvSpPr/>
      </dsp:nvSpPr>
      <dsp:spPr>
        <a:xfrm>
          <a:off x="4927203" y="144240"/>
          <a:ext cx="2337593" cy="2337593"/>
        </a:xfrm>
        <a:prstGeom prst="ellipse">
          <a:avLst/>
        </a:prstGeom>
        <a:solidFill>
          <a:schemeClr val="accent1">
            <a:shade val="80000"/>
            <a:alpha val="50000"/>
            <a:hueOff val="-2"/>
            <a:satOff val="797"/>
            <a:lumOff val="1031"/>
            <a:alphaOff val="6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s-CL" sz="3000" kern="1200" dirty="0"/>
            <a:t>REFICOOP</a:t>
          </a:r>
        </a:p>
      </dsp:txBody>
      <dsp:txXfrm>
        <a:off x="5269536" y="486573"/>
        <a:ext cx="1652927" cy="1652927"/>
      </dsp:txXfrm>
    </dsp:sp>
    <dsp:sp modelId="{82846942-2572-412F-BED5-5005B8A0DC9E}">
      <dsp:nvSpPr>
        <dsp:cNvPr id="0" name=""/>
        <dsp:cNvSpPr/>
      </dsp:nvSpPr>
      <dsp:spPr>
        <a:xfrm>
          <a:off x="7819736" y="2245788"/>
          <a:ext cx="2337593" cy="2337593"/>
        </a:xfrm>
        <a:prstGeom prst="ellipse">
          <a:avLst/>
        </a:prstGeom>
        <a:solidFill>
          <a:schemeClr val="accent1">
            <a:shade val="80000"/>
            <a:alpha val="50000"/>
            <a:hueOff val="-4"/>
            <a:satOff val="1595"/>
            <a:lumOff val="2062"/>
            <a:alphaOff val="12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s-CL" sz="3000" kern="1200" dirty="0"/>
            <a:t>CIESCOOP</a:t>
          </a:r>
        </a:p>
      </dsp:txBody>
      <dsp:txXfrm>
        <a:off x="8162069" y="2588121"/>
        <a:ext cx="1652927" cy="1652927"/>
      </dsp:txXfrm>
    </dsp:sp>
    <dsp:sp modelId="{A7965495-E789-4D73-9FD5-92EB1AD8B420}">
      <dsp:nvSpPr>
        <dsp:cNvPr id="0" name=""/>
        <dsp:cNvSpPr/>
      </dsp:nvSpPr>
      <dsp:spPr>
        <a:xfrm>
          <a:off x="6714886" y="5646165"/>
          <a:ext cx="2337593" cy="2337593"/>
        </a:xfrm>
        <a:prstGeom prst="ellipse">
          <a:avLst/>
        </a:prstGeom>
        <a:solidFill>
          <a:schemeClr val="accent1">
            <a:shade val="80000"/>
            <a:alpha val="50000"/>
            <a:hueOff val="-5"/>
            <a:satOff val="2392"/>
            <a:lumOff val="3092"/>
            <a:alphaOff val="18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s-CL" sz="3000" kern="1200" dirty="0"/>
            <a:t>Sociedad Civil</a:t>
          </a:r>
        </a:p>
      </dsp:txBody>
      <dsp:txXfrm>
        <a:off x="7057219" y="5988498"/>
        <a:ext cx="1652927" cy="1652927"/>
      </dsp:txXfrm>
    </dsp:sp>
    <dsp:sp modelId="{33BCEF3C-EECE-483D-BB42-62544CA679E2}">
      <dsp:nvSpPr>
        <dsp:cNvPr id="0" name=""/>
        <dsp:cNvSpPr/>
      </dsp:nvSpPr>
      <dsp:spPr>
        <a:xfrm>
          <a:off x="3139519" y="5646165"/>
          <a:ext cx="2337593" cy="2337593"/>
        </a:xfrm>
        <a:prstGeom prst="ellipse">
          <a:avLst/>
        </a:prstGeom>
        <a:solidFill>
          <a:schemeClr val="accent1">
            <a:shade val="80000"/>
            <a:alpha val="50000"/>
            <a:hueOff val="-7"/>
            <a:satOff val="3190"/>
            <a:lumOff val="4123"/>
            <a:alphaOff val="24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s-CL" sz="3000" kern="1200" dirty="0"/>
            <a:t>Municipio</a:t>
          </a:r>
        </a:p>
      </dsp:txBody>
      <dsp:txXfrm>
        <a:off x="3481852" y="5988498"/>
        <a:ext cx="1652927" cy="1652927"/>
      </dsp:txXfrm>
    </dsp:sp>
    <dsp:sp modelId="{11D3AD46-262E-424D-B244-FD4C0C6030D1}">
      <dsp:nvSpPr>
        <dsp:cNvPr id="0" name=""/>
        <dsp:cNvSpPr/>
      </dsp:nvSpPr>
      <dsp:spPr>
        <a:xfrm>
          <a:off x="2034669" y="2245788"/>
          <a:ext cx="2337593" cy="2337593"/>
        </a:xfrm>
        <a:prstGeom prst="ellipse">
          <a:avLst/>
        </a:prstGeom>
        <a:solidFill>
          <a:schemeClr val="accent1">
            <a:shade val="80000"/>
            <a:alpha val="50000"/>
            <a:hueOff val="-9"/>
            <a:satOff val="3987"/>
            <a:lumOff val="5154"/>
            <a:alphaOff val="3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s-CL" sz="3000" kern="1200" dirty="0"/>
            <a:t>SENADIS</a:t>
          </a:r>
        </a:p>
      </dsp:txBody>
      <dsp:txXfrm>
        <a:off x="2377002" y="2588121"/>
        <a:ext cx="1652927" cy="16529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AB188-12BA-494D-A5AF-A1DAE1AA03D8}" type="datetimeFigureOut">
              <a:rPr lang="es-CL" smtClean="0"/>
              <a:t>06-06-2022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9B9AF-86D7-4874-AEB6-F74C0FECEA20}" type="slidenum">
              <a:rPr lang="es-CL" smtClean="0"/>
              <a:t>‹Nº›</a:t>
            </a:fld>
            <a:endParaRPr lang="es-CL"/>
          </a:p>
        </p:txBody>
      </p:sp>
    </p:spTree>
    <p:extLst>
      <p:ext uri="{BB962C8B-B14F-4D97-AF65-F5344CB8AC3E}">
        <p14:creationId xmlns:p14="http://schemas.microsoft.com/office/powerpoint/2010/main" val="373639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3A9B9AF-86D7-4874-AEB6-F74C0FECEA20}" type="slidenum">
              <a:rPr lang="es-CL" smtClean="0"/>
              <a:t>1</a:t>
            </a:fld>
            <a:endParaRPr lang="es-CL"/>
          </a:p>
        </p:txBody>
      </p:sp>
    </p:spTree>
    <p:extLst>
      <p:ext uri="{BB962C8B-B14F-4D97-AF65-F5344CB8AC3E}">
        <p14:creationId xmlns:p14="http://schemas.microsoft.com/office/powerpoint/2010/main" val="96834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215acf61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215acf61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215acf61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215acf61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84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215acf61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215acf61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17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3A9B9AF-86D7-4874-AEB6-F74C0FECEA20}" type="slidenum">
              <a:rPr lang="es-CL" smtClean="0"/>
              <a:t>22</a:t>
            </a:fld>
            <a:endParaRPr lang="es-CL"/>
          </a:p>
        </p:txBody>
      </p:sp>
    </p:spTree>
    <p:extLst>
      <p:ext uri="{BB962C8B-B14F-4D97-AF65-F5344CB8AC3E}">
        <p14:creationId xmlns:p14="http://schemas.microsoft.com/office/powerpoint/2010/main" val="84178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A3A22-E10F-4187-8F89-2228ABE7CBF4}" type="datetime1">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2579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1439B-D093-4E99-A981-1866BFB7B69A}" type="datetime1">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80849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65C9E-11AA-4FAF-ABED-0E1E44CCE92A}" type="datetime1">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535209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F00CB3-F529-4C2C-B532-100D480BCD1F}" type="datetime1">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666470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1C8F24-EEB9-42E6-A8A7-EFBFCF0B1B91}" type="datetime1">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183322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14D641-C485-40BD-870E-3C009E23A979}" type="datetime1">
              <a:rPr lang="en-US" smtClean="0"/>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874349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9F073-D563-4B07-938F-1AB7DB0B85BD}" type="datetime1">
              <a:rPr lang="en-US" smtClean="0"/>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765993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DDCB19-C989-4C6B-870A-675D5E29D09D}" type="datetime1">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02091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F57DA6-F6D8-4322-AEF9-7A30AEA5E441}" type="datetime1">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16732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592A6-6851-45AF-B075-9BDFF9D02687}" type="datetime1">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326523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3D6E8-F963-4E46-B0BB-DE0F683B4DBC}" type="datetime1">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41563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5996300"/>
            <a:ext cx="18288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1020900" y="2514600"/>
            <a:ext cx="16246200" cy="3177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9600">
                <a:solidFill>
                  <a:schemeClr val="lt1"/>
                </a:solidFill>
              </a:defRPr>
            </a:lvl1pPr>
            <a:lvl2pPr lvl="1">
              <a:spcBef>
                <a:spcPts val="0"/>
              </a:spcBef>
              <a:spcAft>
                <a:spcPts val="0"/>
              </a:spcAft>
              <a:buClr>
                <a:schemeClr val="lt1"/>
              </a:buClr>
              <a:buSzPts val="4800"/>
              <a:buNone/>
              <a:defRPr sz="9600">
                <a:solidFill>
                  <a:schemeClr val="lt1"/>
                </a:solidFill>
              </a:defRPr>
            </a:lvl2pPr>
            <a:lvl3pPr lvl="2">
              <a:spcBef>
                <a:spcPts val="0"/>
              </a:spcBef>
              <a:spcAft>
                <a:spcPts val="0"/>
              </a:spcAft>
              <a:buClr>
                <a:schemeClr val="lt1"/>
              </a:buClr>
              <a:buSzPts val="4800"/>
              <a:buNone/>
              <a:defRPr sz="9600">
                <a:solidFill>
                  <a:schemeClr val="lt1"/>
                </a:solidFill>
              </a:defRPr>
            </a:lvl3pPr>
            <a:lvl4pPr lvl="3">
              <a:spcBef>
                <a:spcPts val="0"/>
              </a:spcBef>
              <a:spcAft>
                <a:spcPts val="0"/>
              </a:spcAft>
              <a:buClr>
                <a:schemeClr val="lt1"/>
              </a:buClr>
              <a:buSzPts val="4800"/>
              <a:buNone/>
              <a:defRPr sz="9600">
                <a:solidFill>
                  <a:schemeClr val="lt1"/>
                </a:solidFill>
              </a:defRPr>
            </a:lvl4pPr>
            <a:lvl5pPr lvl="4">
              <a:spcBef>
                <a:spcPts val="0"/>
              </a:spcBef>
              <a:spcAft>
                <a:spcPts val="0"/>
              </a:spcAft>
              <a:buClr>
                <a:schemeClr val="lt1"/>
              </a:buClr>
              <a:buSzPts val="4800"/>
              <a:buNone/>
              <a:defRPr sz="9600">
                <a:solidFill>
                  <a:schemeClr val="lt1"/>
                </a:solidFill>
              </a:defRPr>
            </a:lvl5pPr>
            <a:lvl6pPr lvl="5">
              <a:spcBef>
                <a:spcPts val="0"/>
              </a:spcBef>
              <a:spcAft>
                <a:spcPts val="0"/>
              </a:spcAft>
              <a:buClr>
                <a:schemeClr val="lt1"/>
              </a:buClr>
              <a:buSzPts val="4800"/>
              <a:buNone/>
              <a:defRPr sz="9600">
                <a:solidFill>
                  <a:schemeClr val="lt1"/>
                </a:solidFill>
              </a:defRPr>
            </a:lvl6pPr>
            <a:lvl7pPr lvl="6">
              <a:spcBef>
                <a:spcPts val="0"/>
              </a:spcBef>
              <a:spcAft>
                <a:spcPts val="0"/>
              </a:spcAft>
              <a:buClr>
                <a:schemeClr val="lt1"/>
              </a:buClr>
              <a:buSzPts val="4800"/>
              <a:buNone/>
              <a:defRPr sz="9600">
                <a:solidFill>
                  <a:schemeClr val="lt1"/>
                </a:solidFill>
              </a:defRPr>
            </a:lvl7pPr>
            <a:lvl8pPr lvl="7">
              <a:spcBef>
                <a:spcPts val="0"/>
              </a:spcBef>
              <a:spcAft>
                <a:spcPts val="0"/>
              </a:spcAft>
              <a:buClr>
                <a:schemeClr val="lt1"/>
              </a:buClr>
              <a:buSzPts val="4800"/>
              <a:buNone/>
              <a:defRPr sz="9600">
                <a:solidFill>
                  <a:schemeClr val="lt1"/>
                </a:solidFill>
              </a:defRPr>
            </a:lvl8pPr>
            <a:lvl9pPr lvl="8">
              <a:spcBef>
                <a:spcPts val="0"/>
              </a:spcBef>
              <a:spcAft>
                <a:spcPts val="0"/>
              </a:spcAft>
              <a:buClr>
                <a:schemeClr val="lt1"/>
              </a:buClr>
              <a:buSzPts val="4800"/>
              <a:buNone/>
              <a:defRPr sz="9600">
                <a:solidFill>
                  <a:schemeClr val="lt1"/>
                </a:solidFill>
              </a:defRPr>
            </a:lvl9pPr>
          </a:lstStyle>
          <a:p>
            <a:endParaRPr/>
          </a:p>
        </p:txBody>
      </p:sp>
      <p:sp>
        <p:nvSpPr>
          <p:cNvPr id="12" name="Google Shape;12;p2"/>
          <p:cNvSpPr txBox="1">
            <a:spLocks noGrp="1"/>
          </p:cNvSpPr>
          <p:nvPr>
            <p:ph type="subTitle" idx="1"/>
          </p:nvPr>
        </p:nvSpPr>
        <p:spPr>
          <a:xfrm>
            <a:off x="1020900" y="6364626"/>
            <a:ext cx="16246200" cy="126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4800">
                <a:solidFill>
                  <a:schemeClr val="lt1"/>
                </a:solidFill>
              </a:defRPr>
            </a:lvl1pPr>
            <a:lvl2pPr lvl="1">
              <a:lnSpc>
                <a:spcPct val="100000"/>
              </a:lnSpc>
              <a:spcBef>
                <a:spcPts val="0"/>
              </a:spcBef>
              <a:spcAft>
                <a:spcPts val="0"/>
              </a:spcAft>
              <a:buClr>
                <a:schemeClr val="lt1"/>
              </a:buClr>
              <a:buSzPts val="2400"/>
              <a:buNone/>
              <a:defRPr sz="4800">
                <a:solidFill>
                  <a:schemeClr val="lt1"/>
                </a:solidFill>
              </a:defRPr>
            </a:lvl2pPr>
            <a:lvl3pPr lvl="2">
              <a:lnSpc>
                <a:spcPct val="100000"/>
              </a:lnSpc>
              <a:spcBef>
                <a:spcPts val="0"/>
              </a:spcBef>
              <a:spcAft>
                <a:spcPts val="0"/>
              </a:spcAft>
              <a:buClr>
                <a:schemeClr val="lt1"/>
              </a:buClr>
              <a:buSzPts val="2400"/>
              <a:buNone/>
              <a:defRPr sz="4800">
                <a:solidFill>
                  <a:schemeClr val="lt1"/>
                </a:solidFill>
              </a:defRPr>
            </a:lvl3pPr>
            <a:lvl4pPr lvl="3">
              <a:lnSpc>
                <a:spcPct val="100000"/>
              </a:lnSpc>
              <a:spcBef>
                <a:spcPts val="0"/>
              </a:spcBef>
              <a:spcAft>
                <a:spcPts val="0"/>
              </a:spcAft>
              <a:buClr>
                <a:schemeClr val="lt1"/>
              </a:buClr>
              <a:buSzPts val="2400"/>
              <a:buNone/>
              <a:defRPr sz="4800">
                <a:solidFill>
                  <a:schemeClr val="lt1"/>
                </a:solidFill>
              </a:defRPr>
            </a:lvl4pPr>
            <a:lvl5pPr lvl="4">
              <a:lnSpc>
                <a:spcPct val="100000"/>
              </a:lnSpc>
              <a:spcBef>
                <a:spcPts val="0"/>
              </a:spcBef>
              <a:spcAft>
                <a:spcPts val="0"/>
              </a:spcAft>
              <a:buClr>
                <a:schemeClr val="lt1"/>
              </a:buClr>
              <a:buSzPts val="2400"/>
              <a:buNone/>
              <a:defRPr sz="4800">
                <a:solidFill>
                  <a:schemeClr val="lt1"/>
                </a:solidFill>
              </a:defRPr>
            </a:lvl5pPr>
            <a:lvl6pPr lvl="5">
              <a:lnSpc>
                <a:spcPct val="100000"/>
              </a:lnSpc>
              <a:spcBef>
                <a:spcPts val="0"/>
              </a:spcBef>
              <a:spcAft>
                <a:spcPts val="0"/>
              </a:spcAft>
              <a:buClr>
                <a:schemeClr val="lt1"/>
              </a:buClr>
              <a:buSzPts val="2400"/>
              <a:buNone/>
              <a:defRPr sz="4800">
                <a:solidFill>
                  <a:schemeClr val="lt1"/>
                </a:solidFill>
              </a:defRPr>
            </a:lvl6pPr>
            <a:lvl7pPr lvl="6">
              <a:lnSpc>
                <a:spcPct val="100000"/>
              </a:lnSpc>
              <a:spcBef>
                <a:spcPts val="0"/>
              </a:spcBef>
              <a:spcAft>
                <a:spcPts val="0"/>
              </a:spcAft>
              <a:buClr>
                <a:schemeClr val="lt1"/>
              </a:buClr>
              <a:buSzPts val="2400"/>
              <a:buNone/>
              <a:defRPr sz="4800">
                <a:solidFill>
                  <a:schemeClr val="lt1"/>
                </a:solidFill>
              </a:defRPr>
            </a:lvl7pPr>
            <a:lvl8pPr lvl="7">
              <a:lnSpc>
                <a:spcPct val="100000"/>
              </a:lnSpc>
              <a:spcBef>
                <a:spcPts val="0"/>
              </a:spcBef>
              <a:spcAft>
                <a:spcPts val="0"/>
              </a:spcAft>
              <a:buClr>
                <a:schemeClr val="lt1"/>
              </a:buClr>
              <a:buSzPts val="2400"/>
              <a:buNone/>
              <a:defRPr sz="4800">
                <a:solidFill>
                  <a:schemeClr val="lt1"/>
                </a:solidFill>
              </a:defRPr>
            </a:lvl8pPr>
            <a:lvl9pPr lvl="8">
              <a:lnSpc>
                <a:spcPct val="100000"/>
              </a:lnSpc>
              <a:spcBef>
                <a:spcPts val="0"/>
              </a:spcBef>
              <a:spcAft>
                <a:spcPts val="0"/>
              </a:spcAft>
              <a:buClr>
                <a:schemeClr val="lt1"/>
              </a:buClr>
              <a:buSzPts val="2400"/>
              <a:buNone/>
              <a:defRPr sz="4800">
                <a:solidFill>
                  <a:schemeClr val="lt1"/>
                </a:solidFill>
              </a:defRPr>
            </a:lvl9pPr>
          </a:lstStyle>
          <a:p>
            <a:endParaRPr/>
          </a:p>
        </p:txBody>
      </p:sp>
      <p:sp>
        <p:nvSpPr>
          <p:cNvPr id="13" name="Google Shape;13;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423104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5996300"/>
            <a:ext cx="18288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1020900" y="4114800"/>
            <a:ext cx="16246200" cy="1557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7200">
                <a:solidFill>
                  <a:schemeClr val="lt1"/>
                </a:solidFill>
              </a:defRPr>
            </a:lvl1pPr>
            <a:lvl2pPr lvl="1">
              <a:spcBef>
                <a:spcPts val="0"/>
              </a:spcBef>
              <a:spcAft>
                <a:spcPts val="0"/>
              </a:spcAft>
              <a:buClr>
                <a:schemeClr val="lt1"/>
              </a:buClr>
              <a:buSzPts val="3600"/>
              <a:buNone/>
              <a:defRPr sz="7200">
                <a:solidFill>
                  <a:schemeClr val="lt1"/>
                </a:solidFill>
              </a:defRPr>
            </a:lvl2pPr>
            <a:lvl3pPr lvl="2">
              <a:spcBef>
                <a:spcPts val="0"/>
              </a:spcBef>
              <a:spcAft>
                <a:spcPts val="0"/>
              </a:spcAft>
              <a:buClr>
                <a:schemeClr val="lt1"/>
              </a:buClr>
              <a:buSzPts val="3600"/>
              <a:buNone/>
              <a:defRPr sz="7200">
                <a:solidFill>
                  <a:schemeClr val="lt1"/>
                </a:solidFill>
              </a:defRPr>
            </a:lvl3pPr>
            <a:lvl4pPr lvl="3">
              <a:spcBef>
                <a:spcPts val="0"/>
              </a:spcBef>
              <a:spcAft>
                <a:spcPts val="0"/>
              </a:spcAft>
              <a:buClr>
                <a:schemeClr val="lt1"/>
              </a:buClr>
              <a:buSzPts val="3600"/>
              <a:buNone/>
              <a:defRPr sz="7200">
                <a:solidFill>
                  <a:schemeClr val="lt1"/>
                </a:solidFill>
              </a:defRPr>
            </a:lvl4pPr>
            <a:lvl5pPr lvl="4">
              <a:spcBef>
                <a:spcPts val="0"/>
              </a:spcBef>
              <a:spcAft>
                <a:spcPts val="0"/>
              </a:spcAft>
              <a:buClr>
                <a:schemeClr val="lt1"/>
              </a:buClr>
              <a:buSzPts val="3600"/>
              <a:buNone/>
              <a:defRPr sz="7200">
                <a:solidFill>
                  <a:schemeClr val="lt1"/>
                </a:solidFill>
              </a:defRPr>
            </a:lvl5pPr>
            <a:lvl6pPr lvl="5">
              <a:spcBef>
                <a:spcPts val="0"/>
              </a:spcBef>
              <a:spcAft>
                <a:spcPts val="0"/>
              </a:spcAft>
              <a:buClr>
                <a:schemeClr val="lt1"/>
              </a:buClr>
              <a:buSzPts val="3600"/>
              <a:buNone/>
              <a:defRPr sz="7200">
                <a:solidFill>
                  <a:schemeClr val="lt1"/>
                </a:solidFill>
              </a:defRPr>
            </a:lvl6pPr>
            <a:lvl7pPr lvl="6">
              <a:spcBef>
                <a:spcPts val="0"/>
              </a:spcBef>
              <a:spcAft>
                <a:spcPts val="0"/>
              </a:spcAft>
              <a:buClr>
                <a:schemeClr val="lt1"/>
              </a:buClr>
              <a:buSzPts val="3600"/>
              <a:buNone/>
              <a:defRPr sz="7200">
                <a:solidFill>
                  <a:schemeClr val="lt1"/>
                </a:solidFill>
              </a:defRPr>
            </a:lvl7pPr>
            <a:lvl8pPr lvl="7">
              <a:spcBef>
                <a:spcPts val="0"/>
              </a:spcBef>
              <a:spcAft>
                <a:spcPts val="0"/>
              </a:spcAft>
              <a:buClr>
                <a:schemeClr val="lt1"/>
              </a:buClr>
              <a:buSzPts val="3600"/>
              <a:buNone/>
              <a:defRPr sz="7200">
                <a:solidFill>
                  <a:schemeClr val="lt1"/>
                </a:solidFill>
              </a:defRPr>
            </a:lvl8pPr>
            <a:lvl9pPr lvl="8">
              <a:spcBef>
                <a:spcPts val="0"/>
              </a:spcBef>
              <a:spcAft>
                <a:spcPts val="0"/>
              </a:spcAft>
              <a:buClr>
                <a:schemeClr val="lt1"/>
              </a:buClr>
              <a:buSzPts val="3600"/>
              <a:buNone/>
              <a:defRPr sz="7200">
                <a:solidFill>
                  <a:schemeClr val="lt1"/>
                </a:solidFill>
              </a:defRPr>
            </a:lvl9pPr>
          </a:lstStyle>
          <a:p>
            <a:endParaRPr/>
          </a:p>
        </p:txBody>
      </p:sp>
      <p:sp>
        <p:nvSpPr>
          <p:cNvPr id="17" name="Google Shape;17;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793279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10091400"/>
            <a:ext cx="18288000" cy="1956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847863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6" name="Google Shape;26;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7" name="Google Shape;27;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994096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418867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3" name="Google Shape;33;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4" name="Google Shape;34;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511713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980500" y="1052700"/>
            <a:ext cx="115950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7" name="Google Shape;37;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42138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9144000" y="150"/>
            <a:ext cx="9144000" cy="10287000"/>
          </a:xfrm>
          <a:prstGeom prst="rect">
            <a:avLst/>
          </a:pr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40" name="Google Shape;40;p9"/>
          <p:cNvCxnSpPr/>
          <p:nvPr/>
        </p:nvCxnSpPr>
        <p:spPr>
          <a:xfrm>
            <a:off x="10059350" y="8991000"/>
            <a:ext cx="9366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531000" y="2411650"/>
            <a:ext cx="8090400" cy="3019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42" name="Google Shape;42;p9"/>
          <p:cNvSpPr txBox="1">
            <a:spLocks noGrp="1"/>
          </p:cNvSpPr>
          <p:nvPr>
            <p:ph type="subTitle" idx="1"/>
          </p:nvPr>
        </p:nvSpPr>
        <p:spPr>
          <a:xfrm>
            <a:off x="531000" y="5538002"/>
            <a:ext cx="8090400" cy="2691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43" name="Google Shape;43;p9"/>
          <p:cNvSpPr txBox="1">
            <a:spLocks noGrp="1"/>
          </p:cNvSpPr>
          <p:nvPr>
            <p:ph type="body" idx="2"/>
          </p:nvPr>
        </p:nvSpPr>
        <p:spPr>
          <a:xfrm>
            <a:off x="9879000" y="144840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Clr>
                <a:schemeClr val="lt1"/>
              </a:buClr>
              <a:buSzPts val="1800"/>
              <a:buChar char="●"/>
              <a:defRPr>
                <a:solidFill>
                  <a:schemeClr val="lt1"/>
                </a:solidFill>
              </a:defRPr>
            </a:lvl1pPr>
            <a:lvl2pPr marL="1828800" lvl="1" indent="-635000">
              <a:spcBef>
                <a:spcPts val="0"/>
              </a:spcBef>
              <a:spcAft>
                <a:spcPts val="0"/>
              </a:spcAft>
              <a:buClr>
                <a:schemeClr val="lt1"/>
              </a:buClr>
              <a:buSzPts val="1400"/>
              <a:buChar char="○"/>
              <a:defRPr>
                <a:solidFill>
                  <a:schemeClr val="lt1"/>
                </a:solidFill>
              </a:defRPr>
            </a:lvl2pPr>
            <a:lvl3pPr marL="2743200" lvl="2" indent="-635000">
              <a:spcBef>
                <a:spcPts val="0"/>
              </a:spcBef>
              <a:spcAft>
                <a:spcPts val="0"/>
              </a:spcAft>
              <a:buClr>
                <a:schemeClr val="lt1"/>
              </a:buClr>
              <a:buSzPts val="1400"/>
              <a:buChar char="■"/>
              <a:defRPr>
                <a:solidFill>
                  <a:schemeClr val="lt1"/>
                </a:solidFill>
              </a:defRPr>
            </a:lvl3pPr>
            <a:lvl4pPr marL="3657600" lvl="3" indent="-635000">
              <a:spcBef>
                <a:spcPts val="0"/>
              </a:spcBef>
              <a:spcAft>
                <a:spcPts val="0"/>
              </a:spcAft>
              <a:buClr>
                <a:schemeClr val="lt1"/>
              </a:buClr>
              <a:buSzPts val="1400"/>
              <a:buChar char="●"/>
              <a:defRPr>
                <a:solidFill>
                  <a:schemeClr val="lt1"/>
                </a:solidFill>
              </a:defRPr>
            </a:lvl4pPr>
            <a:lvl5pPr marL="4572000" lvl="4" indent="-635000">
              <a:spcBef>
                <a:spcPts val="0"/>
              </a:spcBef>
              <a:spcAft>
                <a:spcPts val="0"/>
              </a:spcAft>
              <a:buClr>
                <a:schemeClr val="lt1"/>
              </a:buClr>
              <a:buSzPts val="1400"/>
              <a:buChar char="○"/>
              <a:defRPr>
                <a:solidFill>
                  <a:schemeClr val="lt1"/>
                </a:solidFill>
              </a:defRPr>
            </a:lvl5pPr>
            <a:lvl6pPr marL="5486400" lvl="5" indent="-635000">
              <a:spcBef>
                <a:spcPts val="0"/>
              </a:spcBef>
              <a:spcAft>
                <a:spcPts val="0"/>
              </a:spcAft>
              <a:buClr>
                <a:schemeClr val="lt1"/>
              </a:buClr>
              <a:buSzPts val="1400"/>
              <a:buChar char="■"/>
              <a:defRPr>
                <a:solidFill>
                  <a:schemeClr val="lt1"/>
                </a:solidFill>
              </a:defRPr>
            </a:lvl6pPr>
            <a:lvl7pPr marL="6400800" lvl="6" indent="-635000">
              <a:spcBef>
                <a:spcPts val="0"/>
              </a:spcBef>
              <a:spcAft>
                <a:spcPts val="0"/>
              </a:spcAft>
              <a:buClr>
                <a:schemeClr val="lt1"/>
              </a:buClr>
              <a:buSzPts val="1400"/>
              <a:buChar char="●"/>
              <a:defRPr>
                <a:solidFill>
                  <a:schemeClr val="lt1"/>
                </a:solidFill>
              </a:defRPr>
            </a:lvl7pPr>
            <a:lvl8pPr marL="7315200" lvl="7" indent="-635000">
              <a:spcBef>
                <a:spcPts val="0"/>
              </a:spcBef>
              <a:spcAft>
                <a:spcPts val="0"/>
              </a:spcAft>
              <a:buClr>
                <a:schemeClr val="lt1"/>
              </a:buClr>
              <a:buSzPts val="1400"/>
              <a:buChar char="○"/>
              <a:defRPr>
                <a:solidFill>
                  <a:schemeClr val="lt1"/>
                </a:solidFill>
              </a:defRPr>
            </a:lvl8pPr>
            <a:lvl9pPr marL="8229600" lvl="8" indent="-6350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24650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623400" y="8473650"/>
            <a:ext cx="11997600" cy="11976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2100"/>
              <a:buNone/>
              <a:defRPr sz="4200"/>
            </a:lvl1pPr>
          </a:lstStyle>
          <a:p>
            <a:endParaRPr/>
          </a:p>
        </p:txBody>
      </p:sp>
      <p:sp>
        <p:nvSpPr>
          <p:cNvPr id="47" name="Google Shape;47;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806040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p:nvPr/>
        </p:nvSpPr>
        <p:spPr>
          <a:xfrm>
            <a:off x="0" y="10091400"/>
            <a:ext cx="18288000" cy="1956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 name="Google Shape;50;p11"/>
          <p:cNvSpPr txBox="1">
            <a:spLocks noGrp="1"/>
          </p:cNvSpPr>
          <p:nvPr>
            <p:ph type="title" hasCustomPrompt="1"/>
          </p:nvPr>
        </p:nvSpPr>
        <p:spPr>
          <a:xfrm>
            <a:off x="623400" y="1982950"/>
            <a:ext cx="17041200" cy="3835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28000" b="1"/>
            </a:lvl1pPr>
            <a:lvl2pPr lvl="1" algn="ctr">
              <a:spcBef>
                <a:spcPts val="0"/>
              </a:spcBef>
              <a:spcAft>
                <a:spcPts val="0"/>
              </a:spcAft>
              <a:buSzPts val="14000"/>
              <a:buNone/>
              <a:defRPr sz="28000" b="1"/>
            </a:lvl2pPr>
            <a:lvl3pPr lvl="2" algn="ctr">
              <a:spcBef>
                <a:spcPts val="0"/>
              </a:spcBef>
              <a:spcAft>
                <a:spcPts val="0"/>
              </a:spcAft>
              <a:buSzPts val="14000"/>
              <a:buNone/>
              <a:defRPr sz="28000" b="1"/>
            </a:lvl3pPr>
            <a:lvl4pPr lvl="3" algn="ctr">
              <a:spcBef>
                <a:spcPts val="0"/>
              </a:spcBef>
              <a:spcAft>
                <a:spcPts val="0"/>
              </a:spcAft>
              <a:buSzPts val="14000"/>
              <a:buNone/>
              <a:defRPr sz="28000" b="1"/>
            </a:lvl4pPr>
            <a:lvl5pPr lvl="4" algn="ctr">
              <a:spcBef>
                <a:spcPts val="0"/>
              </a:spcBef>
              <a:spcAft>
                <a:spcPts val="0"/>
              </a:spcAft>
              <a:buSzPts val="14000"/>
              <a:buNone/>
              <a:defRPr sz="28000" b="1"/>
            </a:lvl5pPr>
            <a:lvl6pPr lvl="5" algn="ctr">
              <a:spcBef>
                <a:spcPts val="0"/>
              </a:spcBef>
              <a:spcAft>
                <a:spcPts val="0"/>
              </a:spcAft>
              <a:buSzPts val="14000"/>
              <a:buNone/>
              <a:defRPr sz="28000" b="1"/>
            </a:lvl6pPr>
            <a:lvl7pPr lvl="6" algn="ctr">
              <a:spcBef>
                <a:spcPts val="0"/>
              </a:spcBef>
              <a:spcAft>
                <a:spcPts val="0"/>
              </a:spcAft>
              <a:buSzPts val="14000"/>
              <a:buNone/>
              <a:defRPr sz="28000" b="1"/>
            </a:lvl7pPr>
            <a:lvl8pPr lvl="7" algn="ctr">
              <a:spcBef>
                <a:spcPts val="0"/>
              </a:spcBef>
              <a:spcAft>
                <a:spcPts val="0"/>
              </a:spcAft>
              <a:buSzPts val="14000"/>
              <a:buNone/>
              <a:defRPr sz="28000" b="1"/>
            </a:lvl8pPr>
            <a:lvl9pPr lvl="8" algn="ctr">
              <a:spcBef>
                <a:spcPts val="0"/>
              </a:spcBef>
              <a:spcAft>
                <a:spcPts val="0"/>
              </a:spcAft>
              <a:buSzPts val="14000"/>
              <a:buNone/>
              <a:defRPr sz="28000" b="1"/>
            </a:lvl9pPr>
          </a:lstStyle>
          <a:p>
            <a:r>
              <a:t>xx%</a:t>
            </a:r>
          </a:p>
        </p:txBody>
      </p:sp>
      <p:sp>
        <p:nvSpPr>
          <p:cNvPr id="51" name="Google Shape;51;p11"/>
          <p:cNvSpPr txBox="1">
            <a:spLocks noGrp="1"/>
          </p:cNvSpPr>
          <p:nvPr>
            <p:ph type="body" idx="1"/>
          </p:nvPr>
        </p:nvSpPr>
        <p:spPr>
          <a:xfrm>
            <a:off x="623400" y="6142600"/>
            <a:ext cx="17041200" cy="1803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350981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350878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954F7-98E3-443A-AD96-490F25F09854}" type="datetime1">
              <a:rPr lang="en-US" smtClean="0"/>
              <a:t>6/6/2022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4090341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1"/>
                </a:solidFill>
                <a:latin typeface="Proxima Nova"/>
                <a:ea typeface="Proxima Nova"/>
                <a:cs typeface="Proxima Nova"/>
                <a:sym typeface="Proxima Nova"/>
              </a:defRPr>
            </a:lvl1pPr>
            <a:lvl2pPr lvl="1" algn="r">
              <a:buNone/>
              <a:defRPr sz="2000">
                <a:solidFill>
                  <a:schemeClr val="dk1"/>
                </a:solidFill>
                <a:latin typeface="Proxima Nova"/>
                <a:ea typeface="Proxima Nova"/>
                <a:cs typeface="Proxima Nova"/>
                <a:sym typeface="Proxima Nova"/>
              </a:defRPr>
            </a:lvl2pPr>
            <a:lvl3pPr lvl="2" algn="r">
              <a:buNone/>
              <a:defRPr sz="2000">
                <a:solidFill>
                  <a:schemeClr val="dk1"/>
                </a:solidFill>
                <a:latin typeface="Proxima Nova"/>
                <a:ea typeface="Proxima Nova"/>
                <a:cs typeface="Proxima Nova"/>
                <a:sym typeface="Proxima Nova"/>
              </a:defRPr>
            </a:lvl3pPr>
            <a:lvl4pPr lvl="3" algn="r">
              <a:buNone/>
              <a:defRPr sz="2000">
                <a:solidFill>
                  <a:schemeClr val="dk1"/>
                </a:solidFill>
                <a:latin typeface="Proxima Nova"/>
                <a:ea typeface="Proxima Nova"/>
                <a:cs typeface="Proxima Nova"/>
                <a:sym typeface="Proxima Nova"/>
              </a:defRPr>
            </a:lvl4pPr>
            <a:lvl5pPr lvl="4" algn="r">
              <a:buNone/>
              <a:defRPr sz="2000">
                <a:solidFill>
                  <a:schemeClr val="dk1"/>
                </a:solidFill>
                <a:latin typeface="Proxima Nova"/>
                <a:ea typeface="Proxima Nova"/>
                <a:cs typeface="Proxima Nova"/>
                <a:sym typeface="Proxima Nova"/>
              </a:defRPr>
            </a:lvl5pPr>
            <a:lvl6pPr lvl="5" algn="r">
              <a:buNone/>
              <a:defRPr sz="2000">
                <a:solidFill>
                  <a:schemeClr val="dk1"/>
                </a:solidFill>
                <a:latin typeface="Proxima Nova"/>
                <a:ea typeface="Proxima Nova"/>
                <a:cs typeface="Proxima Nova"/>
                <a:sym typeface="Proxima Nova"/>
              </a:defRPr>
            </a:lvl6pPr>
            <a:lvl7pPr lvl="6" algn="r">
              <a:buNone/>
              <a:defRPr sz="2000">
                <a:solidFill>
                  <a:schemeClr val="dk1"/>
                </a:solidFill>
                <a:latin typeface="Proxima Nova"/>
                <a:ea typeface="Proxima Nova"/>
                <a:cs typeface="Proxima Nova"/>
                <a:sym typeface="Proxima Nova"/>
              </a:defRPr>
            </a:lvl7pPr>
            <a:lvl8pPr lvl="7" algn="r">
              <a:buNone/>
              <a:defRPr sz="2000">
                <a:solidFill>
                  <a:schemeClr val="dk1"/>
                </a:solidFill>
                <a:latin typeface="Proxima Nova"/>
                <a:ea typeface="Proxima Nova"/>
                <a:cs typeface="Proxima Nova"/>
                <a:sym typeface="Proxima Nova"/>
              </a:defRPr>
            </a:lvl8pPr>
            <a:lvl9pPr lvl="8" algn="r">
              <a:buNone/>
              <a:defRPr sz="2000">
                <a:solidFill>
                  <a:schemeClr val="dk1"/>
                </a:solidFill>
                <a:latin typeface="Proxima Nova"/>
                <a:ea typeface="Proxima Nova"/>
                <a:cs typeface="Proxima Nova"/>
                <a:sym typeface="Proxima Nova"/>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84014437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diagramLayout" Target="../diagrams/layout6.xml"/><Relationship Id="rId7" Type="http://schemas.openxmlformats.org/officeDocument/2006/relationships/image" Target="../media/image16.png"/><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12.svg"/><Relationship Id="rId4" Type="http://schemas.openxmlformats.org/officeDocument/2006/relationships/diagramQuickStyle" Target="../diagrams/quickStyle6.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7.xml"/><Relationship Id="rId7" Type="http://schemas.openxmlformats.org/officeDocument/2006/relationships/image" Target="../media/image11.pn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svg"/><Relationship Id="rId7" Type="http://schemas.openxmlformats.org/officeDocument/2006/relationships/diagramColors" Target="../diagrams/colors8.xml"/><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12.svg"/><Relationship Id="rId4" Type="http://schemas.openxmlformats.org/officeDocument/2006/relationships/diagramData" Target="../diagrams/data8.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3.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hyperlink" Target="http://www.ica.coop/es"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image" Target="../media/image21.jpeg"/><Relationship Id="rId16" Type="http://schemas.openxmlformats.org/officeDocument/2006/relationships/image" Target="../media/image35.jpe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bit.ly/ComisionesREFICOOP" TargetMode="External"/><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coopinclusivas@usach.cl" TargetMode="Externa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cn.cl/leychile/navegar?idNorma=221322" TargetMode="Externa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85873" y="3545140"/>
            <a:ext cx="9536296" cy="4162614"/>
          </a:xfrm>
          <a:prstGeom prst="rect">
            <a:avLst/>
          </a:prstGeom>
        </p:spPr>
        <p:txBody>
          <a:bodyPr wrap="square" lIns="0" tIns="0" rIns="0" bIns="0" rtlCol="0" anchor="t">
            <a:spAutoFit/>
          </a:bodyPr>
          <a:lstStyle/>
          <a:p>
            <a:pPr marL="0" marR="0" lvl="0" indent="0" algn="just" defTabSz="914400" rtl="0" eaLnBrk="1" fontAlgn="auto" latinLnBrk="0" hangingPunct="1">
              <a:lnSpc>
                <a:spcPts val="8279"/>
              </a:lnSpc>
              <a:spcBef>
                <a:spcPts val="0"/>
              </a:spcBef>
              <a:spcAft>
                <a:spcPts val="0"/>
              </a:spcAft>
              <a:buClrTx/>
              <a:buSzTx/>
              <a:buFontTx/>
              <a:buNone/>
              <a:tabLst/>
              <a:defRPr/>
            </a:pPr>
            <a:r>
              <a:rPr kumimoji="0" lang="en-US" sz="5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RED PARA EL FOMENTO </a:t>
            </a:r>
            <a:r>
              <a:rPr lang="en-US" sz="5400" dirty="0">
                <a:latin typeface="Tahoma" panose="020B0604030504040204" pitchFamily="34" charset="0"/>
                <a:ea typeface="Tahoma" panose="020B0604030504040204" pitchFamily="34" charset="0"/>
                <a:cs typeface="Tahoma" panose="020B0604030504040204" pitchFamily="34" charset="0"/>
              </a:rPr>
              <a:t>DE</a:t>
            </a:r>
            <a:r>
              <a:rPr kumimoji="0" lang="en-US" sz="5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INCUBADORAS DE COOPERATIVAS INCLUSIVAS - REFICOOP</a:t>
            </a:r>
          </a:p>
        </p:txBody>
      </p:sp>
      <p:pic>
        <p:nvPicPr>
          <p:cNvPr id="6" name="Picture 6"/>
          <p:cNvPicPr>
            <a:picLocks noChangeAspect="1"/>
          </p:cNvPicPr>
          <p:nvPr/>
        </p:nvPicPr>
        <p:blipFill>
          <a:blip r:embed="rId3"/>
          <a:srcRect l="26218" r="26332"/>
          <a:stretch>
            <a:fillRect/>
          </a:stretch>
        </p:blipFill>
        <p:spPr>
          <a:xfrm>
            <a:off x="0" y="0"/>
            <a:ext cx="7326059" cy="10287000"/>
          </a:xfrm>
          <a:prstGeom prst="rect">
            <a:avLst/>
          </a:prstGeom>
        </p:spPr>
      </p:pic>
      <p:sp>
        <p:nvSpPr>
          <p:cNvPr id="7" name="AutoShape 7"/>
          <p:cNvSpPr/>
          <p:nvPr/>
        </p:nvSpPr>
        <p:spPr>
          <a:xfrm>
            <a:off x="7785872" y="3134420"/>
            <a:ext cx="1423234" cy="196676"/>
          </a:xfrm>
          <a:prstGeom prst="rect">
            <a:avLst/>
          </a:prstGeom>
          <a:solidFill>
            <a:srgbClr val="0C45A6"/>
          </a:solidFill>
        </p:spPr>
      </p:sp>
      <p:pic>
        <p:nvPicPr>
          <p:cNvPr id="13" name="Imagen 12" descr="Imagen que contiene Gráfico&#10;&#10;Descripción generada automáticamente">
            <a:extLst>
              <a:ext uri="{FF2B5EF4-FFF2-40B4-BE49-F238E27FC236}">
                <a16:creationId xmlns:a16="http://schemas.microsoft.com/office/drawing/2014/main" id="{35999B86-7869-44D1-90C5-9F3A916C0D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338533"/>
            <a:ext cx="10502128" cy="2405585"/>
          </a:xfrm>
          <a:prstGeom prst="rect">
            <a:avLst/>
          </a:prstGeom>
        </p:spPr>
      </p:pic>
      <p:sp>
        <p:nvSpPr>
          <p:cNvPr id="14" name="AutoShape 7">
            <a:extLst>
              <a:ext uri="{FF2B5EF4-FFF2-40B4-BE49-F238E27FC236}">
                <a16:creationId xmlns:a16="http://schemas.microsoft.com/office/drawing/2014/main" id="{0779116F-2C87-4403-A0E9-A600489F7BE6}"/>
              </a:ext>
            </a:extLst>
          </p:cNvPr>
          <p:cNvSpPr/>
          <p:nvPr/>
        </p:nvSpPr>
        <p:spPr>
          <a:xfrm>
            <a:off x="16230600" y="7823460"/>
            <a:ext cx="1423234" cy="196676"/>
          </a:xfrm>
          <a:prstGeom prst="rect">
            <a:avLst/>
          </a:prstGeom>
          <a:solidFill>
            <a:srgbClr val="0C45A6"/>
          </a:solidFill>
        </p:spPr>
      </p:sp>
      <p:sp>
        <p:nvSpPr>
          <p:cNvPr id="8" name="CuadroTexto 7">
            <a:extLst>
              <a:ext uri="{FF2B5EF4-FFF2-40B4-BE49-F238E27FC236}">
                <a16:creationId xmlns:a16="http://schemas.microsoft.com/office/drawing/2014/main" id="{C07A6895-050B-4B13-8ADD-0C815043B80A}"/>
              </a:ext>
            </a:extLst>
          </p:cNvPr>
          <p:cNvSpPr txBox="1"/>
          <p:nvPr/>
        </p:nvSpPr>
        <p:spPr>
          <a:xfrm>
            <a:off x="10725323" y="9409857"/>
            <a:ext cx="3657395" cy="738664"/>
          </a:xfrm>
          <a:prstGeom prst="rect">
            <a:avLst/>
          </a:prstGeom>
          <a:noFill/>
        </p:spPr>
        <p:txBody>
          <a:bodyPr wrap="square">
            <a:spAutoFit/>
          </a:bodyPr>
          <a:lstStyle/>
          <a:p>
            <a:pPr algn="ctr"/>
            <a:r>
              <a:rPr lang="es-CL" b="1" dirty="0">
                <a:latin typeface="Tahoma" panose="020B0604030504040204" pitchFamily="34" charset="0"/>
                <a:ea typeface="Tahoma" panose="020B0604030504040204" pitchFamily="34" charset="0"/>
                <a:cs typeface="Tahoma" panose="020B0604030504040204" pitchFamily="34" charset="0"/>
              </a:rPr>
              <a:t>07 de junio del 2022</a:t>
            </a:r>
          </a:p>
          <a:p>
            <a:endParaRPr lang="es-CL" sz="2400" dirty="0">
              <a:latin typeface="Montserrat" panose="00000500000000000000" pitchFamily="2" charset="0"/>
            </a:endParaRPr>
          </a:p>
        </p:txBody>
      </p:sp>
      <p:sp>
        <p:nvSpPr>
          <p:cNvPr id="9" name="TextBox 2">
            <a:extLst>
              <a:ext uri="{FF2B5EF4-FFF2-40B4-BE49-F238E27FC236}">
                <a16:creationId xmlns:a16="http://schemas.microsoft.com/office/drawing/2014/main" id="{984B99E2-79C2-6350-6823-36CCA9D0B9A5}"/>
              </a:ext>
            </a:extLst>
          </p:cNvPr>
          <p:cNvSpPr txBox="1"/>
          <p:nvPr/>
        </p:nvSpPr>
        <p:spPr>
          <a:xfrm>
            <a:off x="7785873" y="7974030"/>
            <a:ext cx="9536296" cy="153888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2400" dirty="0">
                <a:latin typeface="Tahoma" panose="020B0604030504040204" pitchFamily="34" charset="0"/>
                <a:ea typeface="Tahoma" panose="020B0604030504040204" pitchFamily="34" charset="0"/>
                <a:cs typeface="Tahoma" panose="020B0604030504040204" pitchFamily="34" charset="0"/>
              </a:rPr>
              <a:t>Gabriel Reyes – CIESCOOP</a:t>
            </a:r>
          </a:p>
          <a:p>
            <a:pPr marL="0" marR="0" lvl="0" indent="0" algn="ctr" defTabSz="914400" rtl="0" eaLnBrk="1" fontAlgn="auto" latinLnBrk="0" hangingPunct="1">
              <a:spcBef>
                <a:spcPts val="0"/>
              </a:spcBef>
              <a:spcAft>
                <a:spcPts val="0"/>
              </a:spcAft>
              <a:buClrTx/>
              <a:buSzTx/>
              <a:buFontTx/>
              <a:buNone/>
              <a:tabLst/>
              <a:defRPr/>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spcBef>
                <a:spcPts val="0"/>
              </a:spcBef>
              <a:spcAft>
                <a:spcPts val="0"/>
              </a:spcAft>
              <a:buClrTx/>
              <a:buSzTx/>
              <a:buFontTx/>
              <a:buNone/>
              <a:tabLst/>
              <a:defRPr/>
            </a:pPr>
            <a:r>
              <a:rPr lang="en-US" sz="2400" dirty="0">
                <a:latin typeface="Tahoma" panose="020B0604030504040204" pitchFamily="34" charset="0"/>
                <a:ea typeface="Tahoma" panose="020B0604030504040204" pitchFamily="34" charset="0"/>
                <a:cs typeface="Tahoma" panose="020B0604030504040204" pitchFamily="34" charset="0"/>
              </a:rPr>
              <a:t>gabriel.reyes.r@usach.cl</a:t>
            </a:r>
          </a:p>
          <a:p>
            <a:pPr marL="0" marR="0" lvl="0" indent="0" algn="ctr" defTabSz="914400" rtl="0" eaLnBrk="1" fontAlgn="auto" latinLnBrk="0" hangingPunct="1">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Montserrat Semi-Bold"/>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7569983" cy="10287000"/>
          </a:xfrm>
          <a:prstGeom prst="rect">
            <a:avLst/>
          </a:prstGeom>
          <a:solidFill>
            <a:srgbClr val="1B43BD"/>
          </a:solidFill>
        </p:spPr>
      </p:sp>
      <p:sp>
        <p:nvSpPr>
          <p:cNvPr id="5" name="TextBox 5"/>
          <p:cNvSpPr txBox="1"/>
          <p:nvPr/>
        </p:nvSpPr>
        <p:spPr>
          <a:xfrm>
            <a:off x="609600" y="3848100"/>
            <a:ext cx="5981700" cy="4280274"/>
          </a:xfrm>
          <a:prstGeom prst="rect">
            <a:avLst/>
          </a:prstGeom>
        </p:spPr>
        <p:txBody>
          <a:bodyPr wrap="square" lIns="0" tIns="0" rIns="0" bIns="0" rtlCol="0" anchor="t">
            <a:spAutoFit/>
          </a:bodyPr>
          <a:lstStyle/>
          <a:p>
            <a:pPr algn="ctr">
              <a:lnSpc>
                <a:spcPts val="8530"/>
              </a:lnSpc>
            </a:pPr>
            <a:r>
              <a:rPr lang="en-US" sz="6600" spc="-77" dirty="0" err="1">
                <a:solidFill>
                  <a:schemeClr val="bg1"/>
                </a:solidFill>
                <a:latin typeface="HK Grotesk Bold"/>
              </a:rPr>
              <a:t>Atributos</a:t>
            </a:r>
            <a:r>
              <a:rPr lang="en-US" sz="6600" spc="-77" dirty="0">
                <a:solidFill>
                  <a:schemeClr val="bg1"/>
                </a:solidFill>
                <a:latin typeface="HK Grotesk Bold"/>
              </a:rPr>
              <a:t> </a:t>
            </a:r>
            <a:r>
              <a:rPr lang="en-US" sz="6600" spc="-77" dirty="0" err="1">
                <a:solidFill>
                  <a:schemeClr val="bg1"/>
                </a:solidFill>
                <a:latin typeface="HK Grotesk Bold"/>
              </a:rPr>
              <a:t>Empresariales</a:t>
            </a:r>
            <a:r>
              <a:rPr lang="en-US" sz="6600" spc="-77" dirty="0">
                <a:solidFill>
                  <a:schemeClr val="bg1"/>
                </a:solidFill>
                <a:latin typeface="HK Grotesk Bold"/>
              </a:rPr>
              <a:t> de las </a:t>
            </a:r>
            <a:r>
              <a:rPr lang="en-US" sz="6600" spc="-77" dirty="0" err="1">
                <a:solidFill>
                  <a:schemeClr val="bg1"/>
                </a:solidFill>
                <a:latin typeface="HK Grotesk Bold"/>
              </a:rPr>
              <a:t>cooperativas</a:t>
            </a:r>
            <a:endParaRPr lang="en-US" sz="6600" spc="-77" dirty="0">
              <a:solidFill>
                <a:schemeClr val="bg1"/>
              </a:solidFill>
              <a:latin typeface="HK Grotesk Bold"/>
            </a:endParaRPr>
          </a:p>
        </p:txBody>
      </p:sp>
      <p:graphicFrame>
        <p:nvGraphicFramePr>
          <p:cNvPr id="3" name="Diagrama 2">
            <a:extLst>
              <a:ext uri="{FF2B5EF4-FFF2-40B4-BE49-F238E27FC236}">
                <a16:creationId xmlns:a16="http://schemas.microsoft.com/office/drawing/2014/main" id="{80F4CB2E-20A9-489A-B3B4-008A2C4E68A5}"/>
              </a:ext>
            </a:extLst>
          </p:cNvPr>
          <p:cNvGraphicFramePr/>
          <p:nvPr>
            <p:extLst>
              <p:ext uri="{D42A27DB-BD31-4B8C-83A1-F6EECF244321}">
                <p14:modId xmlns:p14="http://schemas.microsoft.com/office/powerpoint/2010/main" val="3973322530"/>
              </p:ext>
            </p:extLst>
          </p:nvPr>
        </p:nvGraphicFramePr>
        <p:xfrm>
          <a:off x="7744761" y="1257300"/>
          <a:ext cx="9753600" cy="883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0" y="8290282"/>
            <a:ext cx="1996718" cy="1996718"/>
          </a:xfrm>
          <a:prstGeom prst="rect">
            <a:avLst/>
          </a:prstGeom>
        </p:spPr>
      </p:pic>
      <p:pic>
        <p:nvPicPr>
          <p:cNvPr id="8" name="Picture 8">
            <a:extLst>
              <a:ext uri="{FF2B5EF4-FFF2-40B4-BE49-F238E27FC236}">
                <a16:creationId xmlns:a16="http://schemas.microsoft.com/office/drawing/2014/main" id="{82910ED6-96E1-4E38-BBC7-A54792C1C1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6704172" y="-1"/>
            <a:ext cx="1583828" cy="1583828"/>
          </a:xfrm>
          <a:prstGeom prst="rect">
            <a:avLst/>
          </a:prstGeom>
        </p:spPr>
      </p:pic>
    </p:spTree>
    <p:extLst>
      <p:ext uri="{BB962C8B-B14F-4D97-AF65-F5344CB8AC3E}">
        <p14:creationId xmlns:p14="http://schemas.microsoft.com/office/powerpoint/2010/main" val="35228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2BC20C13-F8DF-4794-92FF-300C10BBBB45}"/>
              </a:ext>
            </a:extLst>
          </p:cNvPr>
          <p:cNvGraphicFramePr/>
          <p:nvPr>
            <p:extLst>
              <p:ext uri="{D42A27DB-BD31-4B8C-83A1-F6EECF244321}">
                <p14:modId xmlns:p14="http://schemas.microsoft.com/office/powerpoint/2010/main" val="2145929879"/>
              </p:ext>
            </p:extLst>
          </p:nvPr>
        </p:nvGraphicFramePr>
        <p:xfrm>
          <a:off x="903221" y="1930806"/>
          <a:ext cx="16913931" cy="7859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2D65E1DD-DC47-494E-8772-04F95248ACB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6704172" y="-1"/>
            <a:ext cx="1583828" cy="1583828"/>
          </a:xfrm>
          <a:prstGeom prst="rect">
            <a:avLst/>
          </a:prstGeom>
        </p:spPr>
      </p:pic>
      <p:sp>
        <p:nvSpPr>
          <p:cNvPr id="10" name="CuadroTexto 9">
            <a:extLst>
              <a:ext uri="{FF2B5EF4-FFF2-40B4-BE49-F238E27FC236}">
                <a16:creationId xmlns:a16="http://schemas.microsoft.com/office/drawing/2014/main" id="{8D854593-3DF1-4E9B-A171-732E4AA71036}"/>
              </a:ext>
            </a:extLst>
          </p:cNvPr>
          <p:cNvSpPr txBox="1"/>
          <p:nvPr/>
        </p:nvSpPr>
        <p:spPr>
          <a:xfrm>
            <a:off x="916868" y="497183"/>
            <a:ext cx="16609131" cy="1079783"/>
          </a:xfrm>
          <a:prstGeom prst="rect">
            <a:avLst/>
          </a:prstGeom>
          <a:noFill/>
        </p:spPr>
        <p:txBody>
          <a:bodyPr wrap="square">
            <a:spAutoFit/>
          </a:bodyPr>
          <a:lstStyle/>
          <a:p>
            <a:pPr algn="ctr">
              <a:lnSpc>
                <a:spcPts val="7699"/>
              </a:lnSpc>
            </a:pPr>
            <a:r>
              <a:rPr lang="es-CL" sz="6600" spc="-69" dirty="0">
                <a:solidFill>
                  <a:srgbClr val="1B43BD"/>
                </a:solidFill>
                <a:latin typeface="Tahoma" panose="020B0604030504040204" pitchFamily="34" charset="0"/>
                <a:ea typeface="Tahoma" panose="020B0604030504040204" pitchFamily="34" charset="0"/>
                <a:cs typeface="Tahoma" panose="020B0604030504040204" pitchFamily="34" charset="0"/>
              </a:rPr>
              <a:t>Atributos Empresariales de las cooperativas</a:t>
            </a:r>
            <a:endParaRPr lang="en-US" sz="6600" spc="-69" dirty="0">
              <a:solidFill>
                <a:srgbClr val="1B43BD"/>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2864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10800" y="-75116"/>
            <a:ext cx="8438486" cy="10437232"/>
          </a:xfrm>
          <a:prstGeom prst="rect">
            <a:avLst/>
          </a:prstGeom>
          <a:solidFill>
            <a:srgbClr val="1B43BD"/>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819991" y="0"/>
            <a:ext cx="2477534" cy="2477534"/>
          </a:xfrm>
          <a:prstGeom prst="rect">
            <a:avLst/>
          </a:prstGeom>
        </p:spPr>
      </p:pic>
      <p:sp>
        <p:nvSpPr>
          <p:cNvPr id="6" name="TextBox 6"/>
          <p:cNvSpPr txBox="1"/>
          <p:nvPr/>
        </p:nvSpPr>
        <p:spPr>
          <a:xfrm>
            <a:off x="11084857" y="4381500"/>
            <a:ext cx="6690371" cy="2205668"/>
          </a:xfrm>
          <a:prstGeom prst="rect">
            <a:avLst/>
          </a:prstGeom>
        </p:spPr>
        <p:txBody>
          <a:bodyPr lIns="0" tIns="0" rIns="0" bIns="0" rtlCol="0" anchor="t">
            <a:spAutoFit/>
          </a:bodyPr>
          <a:lstStyle/>
          <a:p>
            <a:pPr algn="ctr">
              <a:lnSpc>
                <a:spcPts val="8530"/>
              </a:lnSpc>
            </a:pPr>
            <a:r>
              <a:rPr lang="en-US" sz="7755" spc="-77" dirty="0" err="1">
                <a:solidFill>
                  <a:schemeClr val="bg1"/>
                </a:solidFill>
                <a:latin typeface="Tahoma" panose="020B0604030504040204" pitchFamily="34" charset="0"/>
                <a:ea typeface="Tahoma" panose="020B0604030504040204" pitchFamily="34" charset="0"/>
                <a:cs typeface="Tahoma" panose="020B0604030504040204" pitchFamily="34" charset="0"/>
              </a:rPr>
              <a:t>Beneficios</a:t>
            </a:r>
            <a:r>
              <a:rPr lang="en-US" sz="7755" spc="-77"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7755" spc="-77" dirty="0" err="1">
                <a:solidFill>
                  <a:schemeClr val="bg1"/>
                </a:solidFill>
                <a:latin typeface="Tahoma" panose="020B0604030504040204" pitchFamily="34" charset="0"/>
                <a:ea typeface="Tahoma" panose="020B0604030504040204" pitchFamily="34" charset="0"/>
                <a:cs typeface="Tahoma" panose="020B0604030504040204" pitchFamily="34" charset="0"/>
              </a:rPr>
              <a:t>Tributarios</a:t>
            </a:r>
            <a:endParaRPr lang="en-US" sz="7755" spc="-77"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Diagrama 3">
            <a:extLst>
              <a:ext uri="{FF2B5EF4-FFF2-40B4-BE49-F238E27FC236}">
                <a16:creationId xmlns:a16="http://schemas.microsoft.com/office/drawing/2014/main" id="{4FEB1114-F86B-431B-B800-C1D74A10DB73}"/>
              </a:ext>
            </a:extLst>
          </p:cNvPr>
          <p:cNvGraphicFramePr/>
          <p:nvPr>
            <p:extLst>
              <p:ext uri="{D42A27DB-BD31-4B8C-83A1-F6EECF244321}">
                <p14:modId xmlns:p14="http://schemas.microsoft.com/office/powerpoint/2010/main" val="413135314"/>
              </p:ext>
            </p:extLst>
          </p:nvPr>
        </p:nvGraphicFramePr>
        <p:xfrm>
          <a:off x="665171" y="1238767"/>
          <a:ext cx="9545628" cy="90224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7">
            <a:extLst>
              <a:ext uri="{FF2B5EF4-FFF2-40B4-BE49-F238E27FC236}">
                <a16:creationId xmlns:a16="http://schemas.microsoft.com/office/drawing/2014/main" id="{A1A499CB-6325-4BEE-B463-A7577CAD43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0886" y="-10886"/>
            <a:ext cx="1583828" cy="1583828"/>
          </a:xfrm>
          <a:prstGeom prst="rect">
            <a:avLst/>
          </a:prstGeom>
        </p:spPr>
      </p:pic>
    </p:spTree>
    <p:extLst>
      <p:ext uri="{BB962C8B-B14F-4D97-AF65-F5344CB8AC3E}">
        <p14:creationId xmlns:p14="http://schemas.microsoft.com/office/powerpoint/2010/main" val="3087783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extBox 2"/>
          <p:cNvSpPr txBox="1"/>
          <p:nvPr/>
        </p:nvSpPr>
        <p:spPr>
          <a:xfrm>
            <a:off x="1447800" y="515174"/>
            <a:ext cx="15163799" cy="666849"/>
          </a:xfrm>
          <a:prstGeom prst="rect">
            <a:avLst/>
          </a:prstGeom>
        </p:spPr>
        <p:txBody>
          <a:bodyPr wrap="square" lIns="0" tIns="0" rIns="0" bIns="0" rtlCol="0" anchor="t">
            <a:spAutoFit/>
          </a:bodyPr>
          <a:lstStyle/>
          <a:p>
            <a:pPr algn="ctr">
              <a:lnSpc>
                <a:spcPts val="5207"/>
              </a:lnSpc>
            </a:pP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Incubadoras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de </a:t>
            </a: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Cooperativas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a:t>
            </a: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Inclusivas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SENADIS</a:t>
            </a:r>
          </a:p>
        </p:txBody>
      </p:sp>
      <p:grpSp>
        <p:nvGrpSpPr>
          <p:cNvPr id="14" name="Group 14"/>
          <p:cNvGrpSpPr>
            <a:grpSpLocks noChangeAspect="1"/>
          </p:cNvGrpSpPr>
          <p:nvPr/>
        </p:nvGrpSpPr>
        <p:grpSpPr>
          <a:xfrm>
            <a:off x="310962" y="9525000"/>
            <a:ext cx="406777" cy="4067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grpSp>
        <p:nvGrpSpPr>
          <p:cNvPr id="16" name="Group 16"/>
          <p:cNvGrpSpPr>
            <a:grpSpLocks noChangeAspect="1"/>
          </p:cNvGrpSpPr>
          <p:nvPr/>
        </p:nvGrpSpPr>
        <p:grpSpPr>
          <a:xfrm>
            <a:off x="17572012" y="9525000"/>
            <a:ext cx="406777" cy="4067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sp>
        <p:nvSpPr>
          <p:cNvPr id="18" name="Rectángulo 17">
            <a:extLst>
              <a:ext uri="{FF2B5EF4-FFF2-40B4-BE49-F238E27FC236}">
                <a16:creationId xmlns:a16="http://schemas.microsoft.com/office/drawing/2014/main" id="{FFA89C76-E0E2-934D-BB82-E050FBE1EBB8}"/>
              </a:ext>
            </a:extLst>
          </p:cNvPr>
          <p:cNvSpPr/>
          <p:nvPr/>
        </p:nvSpPr>
        <p:spPr>
          <a:xfrm>
            <a:off x="1373401" y="1861968"/>
            <a:ext cx="15011400" cy="8463855"/>
          </a:xfrm>
          <a:prstGeom prst="rect">
            <a:avLst/>
          </a:prstGeom>
        </p:spPr>
        <p:txBody>
          <a:bodyPr wrap="square">
            <a:spAutoFit/>
          </a:bodyPr>
          <a:lstStyle/>
          <a:p>
            <a:endParaRPr lang="es-MX" sz="3600" dirty="0">
              <a:latin typeface="Tahoma" panose="020B0604030504040204" pitchFamily="34" charset="0"/>
              <a:ea typeface="Tahoma" panose="020B0604030504040204" pitchFamily="34" charset="0"/>
              <a:cs typeface="Tahoma" panose="020B0604030504040204" pitchFamily="34" charset="0"/>
            </a:endParaRPr>
          </a:p>
          <a:p>
            <a:endParaRPr lang="es-MX" sz="3600" dirty="0">
              <a:latin typeface="Tahoma" panose="020B0604030504040204" pitchFamily="34" charset="0"/>
              <a:ea typeface="Tahoma" panose="020B0604030504040204" pitchFamily="34" charset="0"/>
              <a:cs typeface="Tahoma" panose="020B0604030504040204" pitchFamily="34" charset="0"/>
            </a:endParaRPr>
          </a:p>
          <a:p>
            <a:endParaRPr lang="es-MX" sz="3600" dirty="0">
              <a:latin typeface="Tahoma" panose="020B0604030504040204" pitchFamily="34" charset="0"/>
              <a:ea typeface="Tahoma" panose="020B0604030504040204" pitchFamily="34" charset="0"/>
              <a:cs typeface="Tahoma" panose="020B0604030504040204" pitchFamily="34" charset="0"/>
            </a:endParaRPr>
          </a:p>
          <a:p>
            <a:endParaRPr lang="es-MX" sz="3600" dirty="0">
              <a:latin typeface="Tahoma" panose="020B0604030504040204" pitchFamily="34" charset="0"/>
              <a:ea typeface="Tahoma" panose="020B0604030504040204" pitchFamily="34" charset="0"/>
              <a:cs typeface="Tahoma" panose="020B0604030504040204" pitchFamily="34" charset="0"/>
            </a:endParaRPr>
          </a:p>
          <a:p>
            <a:r>
              <a:rPr lang="es-MX" sz="3200" dirty="0">
                <a:latin typeface="Tahoma" panose="020B0604030504040204" pitchFamily="34" charset="0"/>
                <a:ea typeface="Tahoma" panose="020B0604030504040204" pitchFamily="34" charset="0"/>
                <a:cs typeface="Tahoma" panose="020B0604030504040204" pitchFamily="34" charset="0"/>
              </a:rPr>
              <a:t>Esta línea de Incubadora de Cooperativas Inclusivas es coordinada por el Departamento de Desarrollo Inclusivo del Servicio Nacional de la Discapacidad desde el año 2015 a la fecha.</a:t>
            </a:r>
          </a:p>
          <a:p>
            <a:endParaRPr lang="es-MX" sz="3200" dirty="0">
              <a:latin typeface="Tahoma" panose="020B0604030504040204" pitchFamily="34" charset="0"/>
              <a:ea typeface="Tahoma" panose="020B0604030504040204" pitchFamily="34" charset="0"/>
              <a:cs typeface="Tahoma" panose="020B0604030504040204" pitchFamily="34" charset="0"/>
            </a:endParaRPr>
          </a:p>
          <a:p>
            <a:r>
              <a:rPr lang="es-MX" sz="3200" dirty="0">
                <a:latin typeface="Tahoma" panose="020B0604030504040204" pitchFamily="34" charset="0"/>
                <a:ea typeface="Tahoma" panose="020B0604030504040204" pitchFamily="34" charset="0"/>
                <a:cs typeface="Tahoma" panose="020B0604030504040204" pitchFamily="34" charset="0"/>
              </a:rPr>
              <a:t>Se enmarca dentro de la EDLI Continuidad, “dirigida a municipios que tienen una Oficina, Departamento o Programa de Discapacidad, con una trayectoria de trabajo superior a tres años, con un equipo de trabajo consolidado y con dedicación exclusiva a la temática, que se hayan adjudicado EDLI y que desean consolidar sus políticas comunales inclusivas de manera permanente”</a:t>
            </a:r>
          </a:p>
          <a:p>
            <a:endParaRPr lang="es-MX" sz="4000" dirty="0">
              <a:latin typeface="Arial" panose="020B0604020202020204" pitchFamily="34" charset="0"/>
              <a:cs typeface="Arial" panose="020B0604020202020204" pitchFamily="34" charset="0"/>
            </a:endParaRPr>
          </a:p>
          <a:p>
            <a:endParaRPr lang="es-MX" sz="4000" dirty="0">
              <a:latin typeface="Arial" panose="020B0604020202020204" pitchFamily="34" charset="0"/>
              <a:cs typeface="Arial" panose="020B0604020202020204" pitchFamily="34" charset="0"/>
            </a:endParaRPr>
          </a:p>
          <a:p>
            <a:endParaRPr lang="es-CL" sz="3200" dirty="0">
              <a:latin typeface="Arial" panose="020B0604020202020204" pitchFamily="34" charset="0"/>
              <a:cs typeface="Arial" panose="020B0604020202020204" pitchFamily="34" charset="0"/>
            </a:endParaRPr>
          </a:p>
        </p:txBody>
      </p:sp>
      <p:pic>
        <p:nvPicPr>
          <p:cNvPr id="5" name="Imagen 4" descr="Texto&#10;&#10;Descripción generada automáticamente">
            <a:extLst>
              <a:ext uri="{FF2B5EF4-FFF2-40B4-BE49-F238E27FC236}">
                <a16:creationId xmlns:a16="http://schemas.microsoft.com/office/drawing/2014/main" id="{0C494617-DE8A-47EE-90B6-05BA9C32D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8014" y="1485900"/>
            <a:ext cx="2322449" cy="2114623"/>
          </a:xfrm>
          <a:prstGeom prst="rect">
            <a:avLst/>
          </a:prstGeom>
        </p:spPr>
      </p:pic>
    </p:spTree>
    <p:extLst>
      <p:ext uri="{BB962C8B-B14F-4D97-AF65-F5344CB8AC3E}">
        <p14:creationId xmlns:p14="http://schemas.microsoft.com/office/powerpoint/2010/main" val="2508013958"/>
      </p:ext>
    </p:extLst>
  </p:cSld>
  <p:clrMapOvr>
    <a:overrideClrMapping bg1="lt1" tx1="dk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47800" y="515174"/>
            <a:ext cx="15163799" cy="666849"/>
          </a:xfrm>
          <a:prstGeom prst="rect">
            <a:avLst/>
          </a:prstGeom>
        </p:spPr>
        <p:txBody>
          <a:bodyPr wrap="square" lIns="0" tIns="0" rIns="0" bIns="0" rtlCol="0" anchor="t">
            <a:spAutoFit/>
          </a:bodyPr>
          <a:lstStyle/>
          <a:p>
            <a:pPr algn="ctr">
              <a:lnSpc>
                <a:spcPts val="5207"/>
              </a:lnSpc>
            </a:pP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Incubadoras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de </a:t>
            </a: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Cooperativas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a:t>
            </a: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Inclusivas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SENADIS</a:t>
            </a:r>
          </a:p>
        </p:txBody>
      </p:sp>
      <p:grpSp>
        <p:nvGrpSpPr>
          <p:cNvPr id="14" name="Group 14"/>
          <p:cNvGrpSpPr>
            <a:grpSpLocks noChangeAspect="1"/>
          </p:cNvGrpSpPr>
          <p:nvPr/>
        </p:nvGrpSpPr>
        <p:grpSpPr>
          <a:xfrm>
            <a:off x="310962" y="9525000"/>
            <a:ext cx="406777" cy="4067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grpSp>
        <p:nvGrpSpPr>
          <p:cNvPr id="16" name="Group 16"/>
          <p:cNvGrpSpPr>
            <a:grpSpLocks noChangeAspect="1"/>
          </p:cNvGrpSpPr>
          <p:nvPr/>
        </p:nvGrpSpPr>
        <p:grpSpPr>
          <a:xfrm>
            <a:off x="17572012" y="9525000"/>
            <a:ext cx="406777" cy="4067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sp>
        <p:nvSpPr>
          <p:cNvPr id="18" name="Rectángulo 17">
            <a:extLst>
              <a:ext uri="{FF2B5EF4-FFF2-40B4-BE49-F238E27FC236}">
                <a16:creationId xmlns:a16="http://schemas.microsoft.com/office/drawing/2014/main" id="{B46FB505-8A8B-48DE-101F-0830FC2167A2}"/>
              </a:ext>
            </a:extLst>
          </p:cNvPr>
          <p:cNvSpPr/>
          <p:nvPr/>
        </p:nvSpPr>
        <p:spPr>
          <a:xfrm>
            <a:off x="1676401" y="4838700"/>
            <a:ext cx="14706600" cy="4031873"/>
          </a:xfrm>
          <a:prstGeom prst="rect">
            <a:avLst/>
          </a:prstGeom>
        </p:spPr>
        <p:txBody>
          <a:bodyPr wrap="square">
            <a:spAutoFit/>
          </a:bodyPr>
          <a:lstStyle/>
          <a:p>
            <a:pPr algn="just"/>
            <a:r>
              <a:rPr lang="es-MX" sz="3200" dirty="0">
                <a:latin typeface="Tahoma" panose="020B0604030504040204" pitchFamily="34" charset="0"/>
                <a:ea typeface="Tahoma" panose="020B0604030504040204" pitchFamily="34" charset="0"/>
                <a:cs typeface="Tahoma" panose="020B0604030504040204" pitchFamily="34" charset="0"/>
              </a:rPr>
              <a:t>Este </a:t>
            </a:r>
            <a:r>
              <a:rPr lang="es-MX" sz="3200" b="1" dirty="0">
                <a:latin typeface="Tahoma" panose="020B0604030504040204" pitchFamily="34" charset="0"/>
                <a:ea typeface="Tahoma" panose="020B0604030504040204" pitchFamily="34" charset="0"/>
                <a:cs typeface="Tahoma" panose="020B0604030504040204" pitchFamily="34" charset="0"/>
              </a:rPr>
              <a:t>Modelo de Incubadora de Cooperativas Inclusivas desarrollado por SENADIS,</a:t>
            </a:r>
            <a:r>
              <a:rPr lang="es-MX" sz="3200" dirty="0">
                <a:latin typeface="Tahoma" panose="020B0604030504040204" pitchFamily="34" charset="0"/>
                <a:ea typeface="Tahoma" panose="020B0604030504040204" pitchFamily="34" charset="0"/>
                <a:cs typeface="Tahoma" panose="020B0604030504040204" pitchFamily="34" charset="0"/>
              </a:rPr>
              <a:t> busca apoyar los procesos de creación y formalización de Cooperativas de Trabajo y/o Servicios Inclusivos entre grupos pre asociativos de personas con y sin discapacidad, a través de la formación, asesoría y acompañamiento técnico al equipo municipal, preferentemente profesionales de fomento productivo y unidad de desarrollo económico local, entre otros, los cuales deben vincularse con los/las participantes de esta estrategia y con los profesionales de la oficina de discapacidad.</a:t>
            </a:r>
            <a:endParaRPr lang="es-CL" sz="3200" dirty="0">
              <a:latin typeface="Tahoma" panose="020B0604030504040204" pitchFamily="34" charset="0"/>
              <a:ea typeface="Tahoma" panose="020B0604030504040204" pitchFamily="34" charset="0"/>
              <a:cs typeface="Tahoma" panose="020B0604030504040204" pitchFamily="34" charset="0"/>
            </a:endParaRPr>
          </a:p>
        </p:txBody>
      </p:sp>
      <p:pic>
        <p:nvPicPr>
          <p:cNvPr id="20" name="Imagen 19" descr="Texto&#10;&#10;Descripción generada automáticamente">
            <a:extLst>
              <a:ext uri="{FF2B5EF4-FFF2-40B4-BE49-F238E27FC236}">
                <a16:creationId xmlns:a16="http://schemas.microsoft.com/office/drawing/2014/main" id="{1E141521-6591-D94C-FADC-3ECAAE380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18014" y="1485900"/>
            <a:ext cx="2322449" cy="2114623"/>
          </a:xfrm>
          <a:prstGeom prst="rect">
            <a:avLst/>
          </a:prstGeom>
        </p:spPr>
      </p:pic>
    </p:spTree>
    <p:extLst>
      <p:ext uri="{BB962C8B-B14F-4D97-AF65-F5344CB8AC3E}">
        <p14:creationId xmlns:p14="http://schemas.microsoft.com/office/powerpoint/2010/main" val="2185819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47800" y="515174"/>
            <a:ext cx="15163799" cy="666849"/>
          </a:xfrm>
          <a:prstGeom prst="rect">
            <a:avLst/>
          </a:prstGeom>
        </p:spPr>
        <p:txBody>
          <a:bodyPr wrap="square" lIns="0" tIns="0" rIns="0" bIns="0" rtlCol="0" anchor="t">
            <a:spAutoFit/>
          </a:bodyPr>
          <a:lstStyle/>
          <a:p>
            <a:pPr algn="ctr">
              <a:lnSpc>
                <a:spcPts val="5207"/>
              </a:lnSpc>
            </a:pP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Incubadoras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de </a:t>
            </a: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Cooperativas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a:t>
            </a:r>
            <a:r>
              <a:rPr lang="en-US" sz="4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Inclusivas</a:t>
            </a:r>
            <a:r>
              <a:rPr lang="en-US" sz="4400" spc="-47" dirty="0">
                <a:solidFill>
                  <a:srgbClr val="1B43BD"/>
                </a:solidFill>
                <a:latin typeface="Tahoma" panose="020B0604030504040204" pitchFamily="34" charset="0"/>
                <a:ea typeface="Tahoma" panose="020B0604030504040204" pitchFamily="34" charset="0"/>
                <a:cs typeface="Tahoma" panose="020B0604030504040204" pitchFamily="34" charset="0"/>
              </a:rPr>
              <a:t> SENADIS</a:t>
            </a:r>
          </a:p>
        </p:txBody>
      </p:sp>
      <p:grpSp>
        <p:nvGrpSpPr>
          <p:cNvPr id="8" name="Group 8"/>
          <p:cNvGrpSpPr/>
          <p:nvPr/>
        </p:nvGrpSpPr>
        <p:grpSpPr>
          <a:xfrm rot="5400000">
            <a:off x="-824" y="824"/>
            <a:ext cx="1030349" cy="102870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B43BD"/>
            </a:solidFill>
          </p:spPr>
        </p:sp>
      </p:grpSp>
      <p:sp>
        <p:nvSpPr>
          <p:cNvPr id="10" name="AutoShape 10"/>
          <p:cNvSpPr/>
          <p:nvPr/>
        </p:nvSpPr>
        <p:spPr>
          <a:xfrm>
            <a:off x="0" y="5257590"/>
            <a:ext cx="1028700" cy="5029410"/>
          </a:xfrm>
          <a:prstGeom prst="rect">
            <a:avLst/>
          </a:prstGeom>
          <a:solidFill>
            <a:srgbClr val="1B43BD"/>
          </a:solidFill>
        </p:spPr>
      </p:sp>
      <p:sp>
        <p:nvSpPr>
          <p:cNvPr id="11" name="AutoShape 11"/>
          <p:cNvSpPr/>
          <p:nvPr/>
        </p:nvSpPr>
        <p:spPr>
          <a:xfrm>
            <a:off x="17259300" y="5257590"/>
            <a:ext cx="1028700" cy="5029410"/>
          </a:xfrm>
          <a:prstGeom prst="rect">
            <a:avLst/>
          </a:prstGeom>
          <a:solidFill>
            <a:srgbClr val="1B43BD"/>
          </a:solidFill>
        </p:spPr>
      </p:sp>
      <p:grpSp>
        <p:nvGrpSpPr>
          <p:cNvPr id="12" name="Group 12"/>
          <p:cNvGrpSpPr/>
          <p:nvPr/>
        </p:nvGrpSpPr>
        <p:grpSpPr>
          <a:xfrm rot="-10800000">
            <a:off x="17257651" y="1649"/>
            <a:ext cx="1030349" cy="1028700"/>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B43BD"/>
            </a:solidFill>
          </p:spPr>
        </p:sp>
      </p:grpSp>
      <p:grpSp>
        <p:nvGrpSpPr>
          <p:cNvPr id="14" name="Group 14"/>
          <p:cNvGrpSpPr>
            <a:grpSpLocks noChangeAspect="1"/>
          </p:cNvGrpSpPr>
          <p:nvPr/>
        </p:nvGrpSpPr>
        <p:grpSpPr>
          <a:xfrm>
            <a:off x="310962" y="9525000"/>
            <a:ext cx="406777" cy="4067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grpSp>
        <p:nvGrpSpPr>
          <p:cNvPr id="16" name="Group 16"/>
          <p:cNvGrpSpPr>
            <a:grpSpLocks noChangeAspect="1"/>
          </p:cNvGrpSpPr>
          <p:nvPr/>
        </p:nvGrpSpPr>
        <p:grpSpPr>
          <a:xfrm>
            <a:off x="17572012" y="9525000"/>
            <a:ext cx="406777" cy="4067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graphicFrame>
        <p:nvGraphicFramePr>
          <p:cNvPr id="4" name="Diagrama 3">
            <a:extLst>
              <a:ext uri="{FF2B5EF4-FFF2-40B4-BE49-F238E27FC236}">
                <a16:creationId xmlns:a16="http://schemas.microsoft.com/office/drawing/2014/main" id="{A0A2E651-E92C-4624-A69B-770907C48861}"/>
              </a:ext>
            </a:extLst>
          </p:cNvPr>
          <p:cNvGraphicFramePr/>
          <p:nvPr/>
        </p:nvGraphicFramePr>
        <p:xfrm>
          <a:off x="3152787" y="1622159"/>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7476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81000" y="571500"/>
            <a:ext cx="17283600" cy="1676400"/>
          </a:xfrm>
          <a:prstGeom prst="rect">
            <a:avLst/>
          </a:prstGeom>
        </p:spPr>
        <p:txBody>
          <a:bodyPr spcFirstLastPara="1" wrap="square" lIns="182850" tIns="182850" rIns="182850" bIns="182850" anchor="t" anchorCtr="0">
            <a:normAutofit/>
          </a:bodyPr>
          <a:lstStyle/>
          <a:p>
            <a:r>
              <a:rPr lang="es" sz="3600" dirty="0">
                <a:latin typeface="Tahoma" panose="020B0604030504040204" pitchFamily="34" charset="0"/>
                <a:ea typeface="Tahoma" panose="020B0604030504040204" pitchFamily="34" charset="0"/>
                <a:cs typeface="Tahoma" panose="020B0604030504040204" pitchFamily="34" charset="0"/>
              </a:rPr>
              <a:t>Objetivo General: Convenio Asesoría y acompañamiento en la instalación de Incubadoras  de Cooperativas Inclusivas Ciescoop-SENADIS</a:t>
            </a:r>
            <a:endParaRPr sz="3600" dirty="0">
              <a:latin typeface="Tahoma" panose="020B0604030504040204" pitchFamily="34" charset="0"/>
              <a:ea typeface="Tahoma" panose="020B0604030504040204" pitchFamily="34" charset="0"/>
              <a:cs typeface="Tahoma" panose="020B0604030504040204" pitchFamily="34" charset="0"/>
            </a:endParaRPr>
          </a:p>
        </p:txBody>
      </p:sp>
      <p:sp>
        <p:nvSpPr>
          <p:cNvPr id="71" name="Google Shape;71;p15"/>
          <p:cNvSpPr txBox="1">
            <a:spLocks noGrp="1"/>
          </p:cNvSpPr>
          <p:nvPr>
            <p:ph type="body" idx="1"/>
          </p:nvPr>
        </p:nvSpPr>
        <p:spPr>
          <a:xfrm>
            <a:off x="381000" y="2476500"/>
            <a:ext cx="17283600" cy="7467600"/>
          </a:xfrm>
          <a:prstGeom prst="rect">
            <a:avLst/>
          </a:prstGeom>
        </p:spPr>
        <p:txBody>
          <a:bodyPr spcFirstLastPara="1" wrap="square" lIns="182850" tIns="182850" rIns="182850" bIns="182850" anchor="t" anchorCtr="0">
            <a:normAutofit/>
          </a:bodyPr>
          <a:lstStyle/>
          <a:p>
            <a:pPr marL="0" indent="0" algn="just">
              <a:buNone/>
            </a:pPr>
            <a:r>
              <a:rPr lang="es-MX" sz="3200" dirty="0">
                <a:solidFill>
                  <a:schemeClr val="tx1"/>
                </a:solidFill>
                <a:latin typeface="Tahoma" panose="020B0604030504040204" pitchFamily="34" charset="0"/>
                <a:ea typeface="Tahoma" panose="020B0604030504040204" pitchFamily="34" charset="0"/>
                <a:cs typeface="Tahoma" panose="020B0604030504040204" pitchFamily="34" charset="0"/>
              </a:rPr>
              <a:t>“Entregar soporte técnico y acompañar los procesos de instalación de una Incubadora de Cooperativas Inclusivas, por medio de un Modelo brindado por SENADIS, al interior de la gestión comunal, para promover el ejercicio del derecho al trabajo de las personas con discapacidad” mediante los procesos de formación, creación y formalización de cooperativas de trabajo y/o servicios inclusivos, tanto a los equipos municipales de las comunas</a:t>
            </a:r>
            <a:endParaRPr lang="es-CL"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s-CL" sz="33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s-CL" sz="33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s-CL" sz="3200" b="1" dirty="0">
                <a:latin typeface="Tahoma" panose="020B0604030504040204" pitchFamily="34" charset="0"/>
                <a:ea typeface="Tahoma" panose="020B0604030504040204" pitchFamily="34" charset="0"/>
                <a:cs typeface="Tahoma" panose="020B0604030504040204" pitchFamily="34" charset="0"/>
              </a:rPr>
              <a:t>Comunas con las que se está trabajando actualmente:</a:t>
            </a:r>
          </a:p>
          <a:p>
            <a:pPr marL="0" indent="0" algn="just">
              <a:spcBef>
                <a:spcPts val="2400"/>
              </a:spcBef>
              <a:buNone/>
            </a:pPr>
            <a:r>
              <a:rPr lang="es-CL" sz="3200" dirty="0">
                <a:latin typeface="Tahoma" panose="020B0604030504040204" pitchFamily="34" charset="0"/>
                <a:ea typeface="Tahoma" panose="020B0604030504040204" pitchFamily="34" charset="0"/>
                <a:cs typeface="Tahoma" panose="020B0604030504040204" pitchFamily="34" charset="0"/>
              </a:rPr>
              <a:t>	</a:t>
            </a:r>
            <a:r>
              <a:rPr lang="es-CL" sz="3200" dirty="0">
                <a:solidFill>
                  <a:schemeClr val="tx1"/>
                </a:solidFill>
                <a:latin typeface="Tahoma" panose="020B0604030504040204" pitchFamily="34" charset="0"/>
                <a:ea typeface="Tahoma" panose="020B0604030504040204" pitchFamily="34" charset="0"/>
                <a:cs typeface="Tahoma" panose="020B0604030504040204" pitchFamily="34" charset="0"/>
              </a:rPr>
              <a:t>Freirina, Algarrobo, Recoleta, Nancagua, Teno y Constitución</a:t>
            </a:r>
          </a:p>
          <a:p>
            <a:pPr marL="571500" indent="-571500" algn="just">
              <a:spcBef>
                <a:spcPts val="2400"/>
              </a:spcBef>
              <a:buFont typeface="Wingdings" panose="05000000000000000000" pitchFamily="2" charset="2"/>
              <a:buChar char="§"/>
            </a:pPr>
            <a:endParaRPr lang="es-CL" dirty="0"/>
          </a:p>
          <a:p>
            <a:pPr marL="0" indent="0" algn="just">
              <a:spcBef>
                <a:spcPts val="2400"/>
              </a:spcBef>
              <a:buNone/>
            </a:pPr>
            <a:endParaRPr lang="es" dirty="0"/>
          </a:p>
        </p:txBody>
      </p:sp>
      <p:pic>
        <p:nvPicPr>
          <p:cNvPr id="3" name="Imagen 2" descr="Imagen que contiene Gráfico&#10;&#10;Descripción generada automáticamente">
            <a:extLst>
              <a:ext uri="{FF2B5EF4-FFF2-40B4-BE49-F238E27FC236}">
                <a16:creationId xmlns:a16="http://schemas.microsoft.com/office/drawing/2014/main" id="{6D740633-54B2-4232-907D-5B5A8B923A4A}"/>
              </a:ext>
            </a:extLst>
          </p:cNvPr>
          <p:cNvPicPr>
            <a:picLocks noChangeAspect="1"/>
          </p:cNvPicPr>
          <p:nvPr/>
        </p:nvPicPr>
        <p:blipFill>
          <a:blip r:embed="rId3"/>
          <a:stretch>
            <a:fillRect/>
          </a:stretch>
        </p:blipFill>
        <p:spPr>
          <a:xfrm>
            <a:off x="12877800" y="8039100"/>
            <a:ext cx="4973155" cy="111347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20"/>
          <p:cNvSpPr txBox="1">
            <a:spLocks noGrp="1"/>
          </p:cNvSpPr>
          <p:nvPr>
            <p:ph type="title"/>
          </p:nvPr>
        </p:nvSpPr>
        <p:spPr>
          <a:xfrm>
            <a:off x="623400" y="1672796"/>
            <a:ext cx="17041200" cy="1145400"/>
          </a:xfrm>
          <a:prstGeom prst="rect">
            <a:avLst/>
          </a:prstGeom>
        </p:spPr>
        <p:txBody>
          <a:bodyPr spcFirstLastPara="1" wrap="square" lIns="182850" tIns="182850" rIns="182850" bIns="182850" anchor="t" anchorCtr="0">
            <a:normAutofit/>
          </a:bodyPr>
          <a:lstStyle/>
          <a:p>
            <a:r>
              <a:rPr lang="es" sz="3600" dirty="0">
                <a:latin typeface="Tahoma" panose="020B0604030504040204" pitchFamily="34" charset="0"/>
                <a:ea typeface="Tahoma" panose="020B0604030504040204" pitchFamily="34" charset="0"/>
                <a:cs typeface="Tahoma" panose="020B0604030504040204" pitchFamily="34" charset="0"/>
              </a:rPr>
              <a:t>Incubadoras de CoopInclusivas a Nivel Municipal</a:t>
            </a:r>
            <a:endParaRPr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Diagrama 6">
            <a:extLst>
              <a:ext uri="{FF2B5EF4-FFF2-40B4-BE49-F238E27FC236}">
                <a16:creationId xmlns:a16="http://schemas.microsoft.com/office/drawing/2014/main" id="{A209F980-14EB-4521-9A2E-5576C63585BD}"/>
              </a:ext>
            </a:extLst>
          </p:cNvPr>
          <p:cNvGraphicFramePr/>
          <p:nvPr>
            <p:extLst>
              <p:ext uri="{D42A27DB-BD31-4B8C-83A1-F6EECF244321}">
                <p14:modId xmlns:p14="http://schemas.microsoft.com/office/powerpoint/2010/main" val="2510426843"/>
              </p:ext>
            </p:extLst>
          </p:nvPr>
        </p:nvGraphicFramePr>
        <p:xfrm>
          <a:off x="1383127" y="2346323"/>
          <a:ext cx="14676502" cy="7050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Imagen que contiene Gráfico&#10;&#10;Descripción generada automáticamente">
            <a:extLst>
              <a:ext uri="{FF2B5EF4-FFF2-40B4-BE49-F238E27FC236}">
                <a16:creationId xmlns:a16="http://schemas.microsoft.com/office/drawing/2014/main" id="{FF9ABAFF-B49F-4776-ACDD-472AB97CB1F6}"/>
              </a:ext>
            </a:extLst>
          </p:cNvPr>
          <p:cNvPicPr>
            <a:picLocks noChangeAspect="1"/>
          </p:cNvPicPr>
          <p:nvPr/>
        </p:nvPicPr>
        <p:blipFill>
          <a:blip r:embed="rId8"/>
          <a:stretch>
            <a:fillRect/>
          </a:stretch>
        </p:blipFill>
        <p:spPr>
          <a:xfrm>
            <a:off x="11966028" y="182318"/>
            <a:ext cx="6321972" cy="1415464"/>
          </a:xfrm>
          <a:prstGeom prst="rect">
            <a:avLst/>
          </a:prstGeom>
        </p:spPr>
      </p:pic>
      <p:sp>
        <p:nvSpPr>
          <p:cNvPr id="2" name="Elipse 1">
            <a:extLst>
              <a:ext uri="{FF2B5EF4-FFF2-40B4-BE49-F238E27FC236}">
                <a16:creationId xmlns:a16="http://schemas.microsoft.com/office/drawing/2014/main" id="{6E9B6CF6-B37B-98B4-72B6-75DA8BD790F1}"/>
              </a:ext>
            </a:extLst>
          </p:cNvPr>
          <p:cNvSpPr/>
          <p:nvPr/>
        </p:nvSpPr>
        <p:spPr>
          <a:xfrm>
            <a:off x="990600" y="4610100"/>
            <a:ext cx="655320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03679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8" name="Imagen 7" descr="Imagen que contiene Gráfico&#10;&#10;Descripción generada automáticamente">
            <a:extLst>
              <a:ext uri="{FF2B5EF4-FFF2-40B4-BE49-F238E27FC236}">
                <a16:creationId xmlns:a16="http://schemas.microsoft.com/office/drawing/2014/main" id="{1001663F-3CD7-4E5C-B736-976B6434B26F}"/>
              </a:ext>
            </a:extLst>
          </p:cNvPr>
          <p:cNvPicPr>
            <a:picLocks noChangeAspect="1"/>
          </p:cNvPicPr>
          <p:nvPr/>
        </p:nvPicPr>
        <p:blipFill>
          <a:blip r:embed="rId3"/>
          <a:stretch>
            <a:fillRect/>
          </a:stretch>
        </p:blipFill>
        <p:spPr>
          <a:xfrm>
            <a:off x="11966028" y="47286"/>
            <a:ext cx="6321972" cy="1415464"/>
          </a:xfrm>
          <a:prstGeom prst="rect">
            <a:avLst/>
          </a:prstGeom>
        </p:spPr>
      </p:pic>
      <p:sp>
        <p:nvSpPr>
          <p:cNvPr id="2" name="CuadroTexto 1">
            <a:extLst>
              <a:ext uri="{FF2B5EF4-FFF2-40B4-BE49-F238E27FC236}">
                <a16:creationId xmlns:a16="http://schemas.microsoft.com/office/drawing/2014/main" id="{E4828F13-700F-48D9-B3C3-88C7F48FEFB4}"/>
              </a:ext>
            </a:extLst>
          </p:cNvPr>
          <p:cNvSpPr txBox="1"/>
          <p:nvPr/>
        </p:nvSpPr>
        <p:spPr>
          <a:xfrm>
            <a:off x="1828800" y="1462750"/>
            <a:ext cx="15202772" cy="8309967"/>
          </a:xfrm>
          <a:prstGeom prst="rect">
            <a:avLst/>
          </a:prstGeom>
          <a:noFill/>
        </p:spPr>
        <p:txBody>
          <a:bodyPr wrap="square" rtlCol="0">
            <a:spAutoFit/>
          </a:bodyPr>
          <a:lstStyle/>
          <a:p>
            <a:pPr algn="ctr" defTabSz="1828800">
              <a:buClr>
                <a:srgbClr val="000000"/>
              </a:buClr>
            </a:pPr>
            <a:r>
              <a:rPr lang="es-CL" sz="2200" b="1"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Programa Ruta de Capacitaciones y Talleres a Agrupaciones</a:t>
            </a:r>
            <a:endPar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400" b="1"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Unidad 1:</a:t>
            </a:r>
            <a:r>
              <a:rPr lang="es-CL" sz="24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Asociatividad y Trabajo en Equipo.</a:t>
            </a:r>
            <a:endParaRPr lang="es-CL" sz="21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indent="914400"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1.1:</a:t>
            </a:r>
            <a:r>
              <a:rPr lang="es-CL" sz="22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Grupos de Trabajo y Asociatividad.</a:t>
            </a: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1.2: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Asociatividad y Cooperativismo.</a:t>
            </a:r>
          </a:p>
          <a:p>
            <a:pPr indent="914400"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400" b="1"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Unidad 2:</a:t>
            </a:r>
            <a:r>
              <a:rPr lang="es-CL" sz="24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Diseño y Desarrollo de Productos/Servicios.</a:t>
            </a:r>
            <a:endParaRPr lang="es-CL"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indent="914400"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2.1:</a:t>
            </a:r>
            <a:r>
              <a:rPr lang="es-CL" sz="22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De Idea de Negocio a Producto/Servicio.</a:t>
            </a:r>
            <a:endPar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indent="914400"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2.2: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Trabajos productivos y Reproductivos.</a:t>
            </a: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400" b="1"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Unidad 3:</a:t>
            </a:r>
            <a:r>
              <a:rPr lang="es-CL" sz="24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Comercialización/Negocios.</a:t>
            </a:r>
            <a:endParaRPr lang="es-CL" sz="21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indent="914400"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3.1: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Modelo CANVAS.</a:t>
            </a:r>
          </a:p>
          <a:p>
            <a:pPr indent="914400"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3.2:</a:t>
            </a:r>
            <a:r>
              <a:rPr lang="es-CL" sz="22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Segmentos de Mercados.</a:t>
            </a: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br>
              <a:rPr lang="es-CL"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400" b="1"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Unidad 4:</a:t>
            </a:r>
            <a:r>
              <a:rPr lang="es-CL" sz="24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Formalización.</a:t>
            </a:r>
            <a:endParaRPr lang="es-CL" sz="21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indent="914400"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4.1:</a:t>
            </a:r>
            <a:r>
              <a:rPr lang="es-CL" sz="22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Aspectos legales formalización.</a:t>
            </a:r>
            <a:endPar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defTabSz="1828800">
              <a:buClr>
                <a:srgbClr val="000000"/>
              </a:buClr>
            </a:pPr>
            <a:b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br>
            <a:r>
              <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s-CL" sz="2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Módulo 4.2: </a:t>
            </a:r>
            <a:r>
              <a:rPr lang="es-CL" sz="2200" u="sng"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Contabilidad y Gestión Administrativa.</a:t>
            </a:r>
            <a:endParaRPr lang="es-CL" sz="2000"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1458354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11349" y="3771900"/>
            <a:ext cx="7819210" cy="5649878"/>
            <a:chOff x="-85459" y="0"/>
            <a:chExt cx="8936371" cy="7533154"/>
          </a:xfrm>
        </p:grpSpPr>
        <p:sp>
          <p:nvSpPr>
            <p:cNvPr id="5" name="AutoShape 5"/>
            <p:cNvSpPr/>
            <p:nvPr/>
          </p:nvSpPr>
          <p:spPr>
            <a:xfrm>
              <a:off x="0" y="0"/>
              <a:ext cx="1044803" cy="144381"/>
            </a:xfrm>
            <a:prstGeom prst="rect">
              <a:avLst/>
            </a:prstGeom>
            <a:solidFill>
              <a:srgbClr val="0C45A6"/>
            </a:solidFill>
          </p:spPr>
        </p:sp>
        <p:sp>
          <p:nvSpPr>
            <p:cNvPr id="6" name="TextBox 6"/>
            <p:cNvSpPr txBox="1"/>
            <p:nvPr/>
          </p:nvSpPr>
          <p:spPr>
            <a:xfrm>
              <a:off x="-85459" y="507999"/>
              <a:ext cx="8936371" cy="7025155"/>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s-CL" sz="4000" b="0" i="0" u="none" strike="noStrike" kern="1200" cap="none" spc="0" normalizeH="0" baseline="0" noProof="0" dirty="0">
                  <a:ln>
                    <a:noFill/>
                  </a:ln>
                  <a:effectLst/>
                  <a:uLnTx/>
                  <a:uFillTx/>
                  <a:latin typeface="Montserrat Semi-Bold" panose="020B0604020202020204" charset="0"/>
                  <a:ea typeface="+mn-ea"/>
                  <a:cs typeface="+mn-cs"/>
                </a:rPr>
                <a:t>Red que busca fomentar y potenciar la generación y sostenibilidad de emprendimientos </a:t>
              </a:r>
              <a:r>
                <a:rPr lang="es-CL" sz="4000" dirty="0">
                  <a:latin typeface="Montserrat Semi-Bold" panose="020B0604020202020204" charset="0"/>
                </a:rPr>
                <a:t>asociativos de carácter </a:t>
              </a:r>
              <a:r>
                <a:rPr kumimoji="0" lang="es-CL" sz="4000" b="0" i="0" u="none" strike="noStrike" kern="1200" cap="none" spc="0" normalizeH="0" baseline="0" noProof="0" dirty="0">
                  <a:ln>
                    <a:noFill/>
                  </a:ln>
                  <a:effectLst/>
                  <a:uLnTx/>
                  <a:uFillTx/>
                  <a:latin typeface="Montserrat Semi-Bold" panose="020B0604020202020204" charset="0"/>
                  <a:ea typeface="+mn-ea"/>
                  <a:cs typeface="+mn-cs"/>
                </a:rPr>
                <a:t>inclusivo de personas con y sin discapacidad</a:t>
              </a:r>
              <a:endParaRPr kumimoji="0" lang="es-CL" sz="4000" b="0" i="0" u="none" strike="noStrike" kern="1200" cap="none" spc="0" normalizeH="0" baseline="0" noProof="0" dirty="0">
                <a:ln>
                  <a:noFill/>
                </a:ln>
                <a:effectLst/>
                <a:uLnTx/>
                <a:uFillTx/>
                <a:latin typeface="Montserrat"/>
                <a:ea typeface="+mn-ea"/>
                <a:cs typeface="+mn-cs"/>
              </a:endParaRPr>
            </a:p>
            <a:p>
              <a:pPr marL="0" marR="0" lvl="0" indent="0" algn="just" defTabSz="914400" rtl="0" eaLnBrk="1" fontAlgn="auto" latinLnBrk="0" hangingPunct="1">
                <a:lnSpc>
                  <a:spcPts val="3600"/>
                </a:lnSpc>
                <a:spcBef>
                  <a:spcPts val="0"/>
                </a:spcBef>
                <a:spcAft>
                  <a:spcPts val="0"/>
                </a:spcAft>
                <a:buClrTx/>
                <a:buSzTx/>
                <a:buFontTx/>
                <a:buNone/>
                <a:tabLst/>
                <a:defRPr/>
              </a:pPr>
              <a:endParaRPr kumimoji="0" lang="es-CL" sz="5400" b="0" i="0" u="none" strike="noStrike" kern="1200" cap="none" spc="0" normalizeH="0" baseline="0" noProof="0" dirty="0">
                <a:ln>
                  <a:noFill/>
                </a:ln>
                <a:solidFill>
                  <a:srgbClr val="16214B"/>
                </a:solidFill>
                <a:effectLst/>
                <a:uLnTx/>
                <a:uFillTx/>
                <a:latin typeface="Montserrat"/>
                <a:ea typeface="+mn-ea"/>
                <a:cs typeface="+mn-cs"/>
              </a:endParaRPr>
            </a:p>
            <a:p>
              <a:pPr marL="0" marR="0" lvl="0" indent="0" algn="just" defTabSz="914400" rtl="0" eaLnBrk="1" fontAlgn="auto" latinLnBrk="0" hangingPunct="1">
                <a:lnSpc>
                  <a:spcPts val="36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16214B"/>
                </a:solidFill>
                <a:effectLst/>
                <a:uLnTx/>
                <a:uFillTx/>
                <a:latin typeface="Montserrat"/>
                <a:ea typeface="+mn-ea"/>
                <a:cs typeface="+mn-cs"/>
              </a:endParaRPr>
            </a:p>
          </p:txBody>
        </p:sp>
      </p:grpSp>
      <p:sp>
        <p:nvSpPr>
          <p:cNvPr id="8" name="TextBox 2">
            <a:extLst>
              <a:ext uri="{FF2B5EF4-FFF2-40B4-BE49-F238E27FC236}">
                <a16:creationId xmlns:a16="http://schemas.microsoft.com/office/drawing/2014/main" id="{BC4A61AE-C63F-49CE-856F-6272526570F4}"/>
              </a:ext>
            </a:extLst>
          </p:cNvPr>
          <p:cNvSpPr txBox="1"/>
          <p:nvPr/>
        </p:nvSpPr>
        <p:spPr>
          <a:xfrm>
            <a:off x="811349" y="1566168"/>
            <a:ext cx="7646851" cy="2205732"/>
          </a:xfrm>
          <a:prstGeom prst="rect">
            <a:avLst/>
          </a:prstGeom>
        </p:spPr>
        <p:txBody>
          <a:bodyPr wrap="square" lIns="0" tIns="0" rIns="0" bIns="0" rtlCol="0" anchor="t">
            <a:spAutoFit/>
          </a:bodyPr>
          <a:lstStyle/>
          <a:p>
            <a:pPr marL="0" marR="0" lvl="0" indent="0" algn="just" defTabSz="914400" rtl="0" eaLnBrk="1" fontAlgn="auto" latinLnBrk="0" hangingPunct="1">
              <a:lnSpc>
                <a:spcPts val="8639"/>
              </a:lnSpc>
              <a:spcBef>
                <a:spcPts val="0"/>
              </a:spcBef>
              <a:spcAft>
                <a:spcPts val="0"/>
              </a:spcAft>
              <a:buClrTx/>
              <a:buSzTx/>
              <a:buFontTx/>
              <a:buNone/>
              <a:tabLst/>
              <a:defRPr/>
            </a:pPr>
            <a:r>
              <a:rPr kumimoji="0" lang="en-US" sz="7199" b="0" i="0" u="none" strike="noStrike" kern="1200" cap="none" spc="0" normalizeH="0" baseline="0" noProof="0" dirty="0">
                <a:ln>
                  <a:noFill/>
                </a:ln>
                <a:solidFill>
                  <a:srgbClr val="0C45A6"/>
                </a:solidFill>
                <a:effectLst/>
                <a:uLnTx/>
                <a:uFillTx/>
                <a:latin typeface="Montserrat Semi-Bold"/>
                <a:ea typeface="+mn-ea"/>
                <a:cs typeface="+mn-cs"/>
              </a:rPr>
              <a:t>¿</a:t>
            </a:r>
            <a:r>
              <a:rPr kumimoji="0" lang="en-US" sz="7199" b="0" i="0" u="none" strike="noStrike" kern="1200" cap="none" spc="0" normalizeH="0" baseline="0" noProof="0" dirty="0" err="1">
                <a:ln>
                  <a:noFill/>
                </a:ln>
                <a:solidFill>
                  <a:srgbClr val="0C45A6"/>
                </a:solidFill>
                <a:effectLst/>
                <a:uLnTx/>
                <a:uFillTx/>
                <a:latin typeface="Montserrat Semi-Bold"/>
                <a:ea typeface="+mn-ea"/>
                <a:cs typeface="+mn-cs"/>
              </a:rPr>
              <a:t>Qué</a:t>
            </a:r>
            <a:r>
              <a:rPr kumimoji="0" lang="en-US" sz="7199" b="0" i="0" u="none" strike="noStrike" kern="1200" cap="none" spc="0" normalizeH="0" baseline="0" noProof="0" dirty="0">
                <a:ln>
                  <a:noFill/>
                </a:ln>
                <a:solidFill>
                  <a:srgbClr val="0C45A6"/>
                </a:solidFill>
                <a:effectLst/>
                <a:uLnTx/>
                <a:uFillTx/>
                <a:latin typeface="Montserrat Semi-Bold"/>
                <a:ea typeface="+mn-ea"/>
                <a:cs typeface="+mn-cs"/>
              </a:rPr>
              <a:t> es la REFICOOP?</a:t>
            </a:r>
          </a:p>
        </p:txBody>
      </p:sp>
      <p:pic>
        <p:nvPicPr>
          <p:cNvPr id="16" name="Picture 2" descr="The Johns Hopkins School of Nursing Receives $4.3M Grant to Launch National  Center to Improve Care for People with Disabilities">
            <a:extLst>
              <a:ext uri="{FF2B5EF4-FFF2-40B4-BE49-F238E27FC236}">
                <a16:creationId xmlns:a16="http://schemas.microsoft.com/office/drawing/2014/main" id="{6BA2EF33-9F96-4887-96D2-4889F70261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50713" y="2247900"/>
            <a:ext cx="9464501" cy="617558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Imagen que contiene Gráfico&#10;&#10;Descripción generada automáticamente">
            <a:extLst>
              <a:ext uri="{FF2B5EF4-FFF2-40B4-BE49-F238E27FC236}">
                <a16:creationId xmlns:a16="http://schemas.microsoft.com/office/drawing/2014/main" id="{F7D14683-CAFF-4C4F-9663-B5E7849C6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6272" y="146336"/>
            <a:ext cx="7301728" cy="1672511"/>
          </a:xfrm>
          <a:prstGeom prst="rect">
            <a:avLst/>
          </a:prstGeom>
        </p:spPr>
      </p:pic>
    </p:spTree>
    <p:extLst>
      <p:ext uri="{BB962C8B-B14F-4D97-AF65-F5344CB8AC3E}">
        <p14:creationId xmlns:p14="http://schemas.microsoft.com/office/powerpoint/2010/main" val="212750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10800" y="-75116"/>
            <a:ext cx="8438486" cy="10437232"/>
          </a:xfrm>
          <a:prstGeom prst="rect">
            <a:avLst/>
          </a:prstGeom>
          <a:solidFill>
            <a:srgbClr val="1B43BD"/>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819991" y="0"/>
            <a:ext cx="2477534" cy="2477534"/>
          </a:xfrm>
          <a:prstGeom prst="rect">
            <a:avLst/>
          </a:prstGeom>
        </p:spPr>
      </p:pic>
      <p:sp>
        <p:nvSpPr>
          <p:cNvPr id="6" name="TextBox 6"/>
          <p:cNvSpPr txBox="1"/>
          <p:nvPr/>
        </p:nvSpPr>
        <p:spPr>
          <a:xfrm>
            <a:off x="11084857" y="4381500"/>
            <a:ext cx="6690371" cy="2205668"/>
          </a:xfrm>
          <a:prstGeom prst="rect">
            <a:avLst/>
          </a:prstGeom>
        </p:spPr>
        <p:txBody>
          <a:bodyPr lIns="0" tIns="0" rIns="0" bIns="0" rtlCol="0" anchor="t">
            <a:spAutoFit/>
          </a:bodyPr>
          <a:lstStyle/>
          <a:p>
            <a:pPr algn="ctr">
              <a:lnSpc>
                <a:spcPts val="8530"/>
              </a:lnSpc>
            </a:pPr>
            <a:r>
              <a:rPr lang="en-US" sz="7755" spc="-77"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7755" spc="-77" dirty="0" err="1">
                <a:solidFill>
                  <a:schemeClr val="bg1"/>
                </a:solidFill>
                <a:latin typeface="Tahoma" panose="020B0604030504040204" pitchFamily="34" charset="0"/>
                <a:ea typeface="Tahoma" panose="020B0604030504040204" pitchFamily="34" charset="0"/>
                <a:cs typeface="Tahoma" panose="020B0604030504040204" pitchFamily="34" charset="0"/>
              </a:rPr>
              <a:t>Qué</a:t>
            </a:r>
            <a:r>
              <a:rPr lang="en-US" sz="7755" spc="-77" dirty="0">
                <a:solidFill>
                  <a:schemeClr val="bg1"/>
                </a:solidFill>
                <a:latin typeface="Tahoma" panose="020B0604030504040204" pitchFamily="34" charset="0"/>
                <a:ea typeface="Tahoma" panose="020B0604030504040204" pitchFamily="34" charset="0"/>
                <a:cs typeface="Tahoma" panose="020B0604030504040204" pitchFamily="34" charset="0"/>
              </a:rPr>
              <a:t> es una </a:t>
            </a:r>
            <a:r>
              <a:rPr lang="en-US" sz="7755" spc="-77" dirty="0" err="1">
                <a:solidFill>
                  <a:schemeClr val="bg1"/>
                </a:solidFill>
                <a:latin typeface="Tahoma" panose="020B0604030504040204" pitchFamily="34" charset="0"/>
                <a:ea typeface="Tahoma" panose="020B0604030504040204" pitchFamily="34" charset="0"/>
                <a:cs typeface="Tahoma" panose="020B0604030504040204" pitchFamily="34" charset="0"/>
              </a:rPr>
              <a:t>Cooperativa</a:t>
            </a:r>
            <a:r>
              <a:rPr lang="en-US" sz="7755" spc="-77"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4" descr="La Alianza Cooperativa Internacional celebra 125 años – Confecoop">
            <a:extLst>
              <a:ext uri="{FF2B5EF4-FFF2-40B4-BE49-F238E27FC236}">
                <a16:creationId xmlns:a16="http://schemas.microsoft.com/office/drawing/2014/main" id="{A685B065-2EFE-4AEB-ACC1-BD79EFFD46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14600" y="571500"/>
            <a:ext cx="4741077" cy="219274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AE14EC5-A168-4D8E-BD7F-CC63C7100DA8}"/>
              </a:ext>
            </a:extLst>
          </p:cNvPr>
          <p:cNvSpPr txBox="1"/>
          <p:nvPr/>
        </p:nvSpPr>
        <p:spPr>
          <a:xfrm>
            <a:off x="911426" y="3507565"/>
            <a:ext cx="8438486" cy="6110391"/>
          </a:xfrm>
          <a:prstGeom prst="rect">
            <a:avLst/>
          </a:prstGeom>
          <a:noFill/>
        </p:spPr>
        <p:txBody>
          <a:bodyPr wrap="square">
            <a:spAutoFit/>
          </a:bodyPr>
          <a:lstStyle/>
          <a:p>
            <a:pPr algn="just">
              <a:lnSpc>
                <a:spcPct val="90000"/>
              </a:lnSpc>
              <a:spcAft>
                <a:spcPts val="1000"/>
              </a:spcAft>
            </a:pPr>
            <a:r>
              <a:rPr lang="en-US" sz="3200" dirty="0">
                <a:effectLst/>
                <a:latin typeface="Tahoma" panose="020B0604030504040204" pitchFamily="34" charset="0"/>
                <a:ea typeface="Tahoma" panose="020B0604030504040204" pitchFamily="34" charset="0"/>
                <a:cs typeface="Tahoma" panose="020B0604030504040204" pitchFamily="34" charset="0"/>
              </a:rPr>
              <a:t>De </a:t>
            </a:r>
            <a:r>
              <a:rPr lang="en-US" sz="3200" dirty="0" err="1">
                <a:effectLst/>
                <a:latin typeface="Tahoma" panose="020B0604030504040204" pitchFamily="34" charset="0"/>
                <a:ea typeface="Tahoma" panose="020B0604030504040204" pitchFamily="34" charset="0"/>
                <a:cs typeface="Tahoma" panose="020B0604030504040204" pitchFamily="34" charset="0"/>
              </a:rPr>
              <a:t>acuerdo</a:t>
            </a:r>
            <a:r>
              <a:rPr lang="en-US" sz="3200" dirty="0">
                <a:effectLst/>
                <a:latin typeface="Tahoma" panose="020B0604030504040204" pitchFamily="34" charset="0"/>
                <a:ea typeface="Tahoma" panose="020B0604030504040204" pitchFamily="34" charset="0"/>
                <a:cs typeface="Tahoma" panose="020B0604030504040204" pitchFamily="34" charset="0"/>
              </a:rPr>
              <a:t> a la </a:t>
            </a:r>
            <a:r>
              <a:rPr lang="en-US" sz="3200" dirty="0" err="1">
                <a:effectLst/>
                <a:latin typeface="Tahoma" panose="020B0604030504040204" pitchFamily="34" charset="0"/>
                <a:ea typeface="Tahoma" panose="020B0604030504040204" pitchFamily="34" charset="0"/>
                <a:cs typeface="Tahoma" panose="020B0604030504040204" pitchFamily="34" charset="0"/>
              </a:rPr>
              <a:t>Alianza</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Cooperativa</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Internacional</a:t>
            </a:r>
            <a:r>
              <a:rPr lang="en-US" sz="3200" dirty="0">
                <a:effectLst/>
                <a:latin typeface="Tahoma" panose="020B0604030504040204" pitchFamily="34" charset="0"/>
                <a:ea typeface="Tahoma" panose="020B0604030504040204" pitchFamily="34" charset="0"/>
                <a:cs typeface="Tahoma" panose="020B0604030504040204" pitchFamily="34" charset="0"/>
              </a:rPr>
              <a:t> (ACI), una </a:t>
            </a:r>
            <a:r>
              <a:rPr lang="en-US" sz="3200" dirty="0" err="1">
                <a:effectLst/>
                <a:latin typeface="Tahoma" panose="020B0604030504040204" pitchFamily="34" charset="0"/>
                <a:ea typeface="Tahoma" panose="020B0604030504040204" pitchFamily="34" charset="0"/>
                <a:cs typeface="Tahoma" panose="020B0604030504040204" pitchFamily="34" charset="0"/>
              </a:rPr>
              <a:t>cooperativa</a:t>
            </a:r>
            <a:r>
              <a:rPr lang="en-US" sz="3200" dirty="0">
                <a:effectLst/>
                <a:latin typeface="Tahoma" panose="020B0604030504040204" pitchFamily="34" charset="0"/>
                <a:ea typeface="Tahoma" panose="020B0604030504040204" pitchFamily="34" charset="0"/>
                <a:cs typeface="Tahoma" panose="020B0604030504040204" pitchFamily="34" charset="0"/>
              </a:rPr>
              <a:t> es una </a:t>
            </a:r>
            <a:r>
              <a:rPr lang="en-US" sz="3200" b="1" dirty="0" err="1">
                <a:effectLst/>
                <a:latin typeface="Tahoma" panose="020B0604030504040204" pitchFamily="34" charset="0"/>
                <a:ea typeface="Tahoma" panose="020B0604030504040204" pitchFamily="34" charset="0"/>
                <a:cs typeface="Tahoma" panose="020B0604030504040204" pitchFamily="34" charset="0"/>
              </a:rPr>
              <a:t>asociación</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err="1">
                <a:effectLst/>
                <a:latin typeface="Tahoma" panose="020B0604030504040204" pitchFamily="34" charset="0"/>
                <a:ea typeface="Tahoma" panose="020B0604030504040204" pitchFamily="34" charset="0"/>
                <a:cs typeface="Tahoma" panose="020B0604030504040204" pitchFamily="34" charset="0"/>
              </a:rPr>
              <a:t>autónoma</a:t>
            </a:r>
            <a:r>
              <a:rPr lang="en-US" sz="3200" b="1" dirty="0">
                <a:effectLst/>
                <a:latin typeface="Tahoma" panose="020B0604030504040204" pitchFamily="34" charset="0"/>
                <a:ea typeface="Tahoma" panose="020B0604030504040204" pitchFamily="34" charset="0"/>
                <a:cs typeface="Tahoma" panose="020B0604030504040204" pitchFamily="34" charset="0"/>
              </a:rPr>
              <a:t> de personas </a:t>
            </a:r>
            <a:r>
              <a:rPr lang="en-US" sz="3200" b="1" dirty="0" err="1">
                <a:effectLst/>
                <a:latin typeface="Tahoma" panose="020B0604030504040204" pitchFamily="34" charset="0"/>
                <a:ea typeface="Tahoma" panose="020B0604030504040204" pitchFamily="34" charset="0"/>
                <a:cs typeface="Tahoma" panose="020B0604030504040204" pitchFamily="34" charset="0"/>
              </a:rPr>
              <a:t>unidas</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err="1">
                <a:effectLst/>
                <a:latin typeface="Tahoma" panose="020B0604030504040204" pitchFamily="34" charset="0"/>
                <a:ea typeface="Tahoma" panose="020B0604030504040204" pitchFamily="34" charset="0"/>
                <a:cs typeface="Tahoma" panose="020B0604030504040204" pitchFamily="34" charset="0"/>
              </a:rPr>
              <a:t>voluntariamente</a:t>
            </a:r>
            <a:r>
              <a:rPr lang="en-US" sz="3200" b="1" dirty="0">
                <a:effectLst/>
                <a:latin typeface="Tahoma" panose="020B0604030504040204" pitchFamily="34" charset="0"/>
                <a:ea typeface="Tahoma" panose="020B0604030504040204" pitchFamily="34" charset="0"/>
                <a:cs typeface="Tahoma" panose="020B0604030504040204" pitchFamily="34" charset="0"/>
              </a:rPr>
              <a:t> para </a:t>
            </a:r>
            <a:r>
              <a:rPr lang="en-US" sz="3200" b="1" dirty="0" err="1">
                <a:effectLst/>
                <a:latin typeface="Tahoma" panose="020B0604030504040204" pitchFamily="34" charset="0"/>
                <a:ea typeface="Tahoma" panose="020B0604030504040204" pitchFamily="34" charset="0"/>
                <a:cs typeface="Tahoma" panose="020B0604030504040204" pitchFamily="34" charset="0"/>
              </a:rPr>
              <a:t>satisfacer</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err="1">
                <a:effectLst/>
                <a:latin typeface="Tahoma" panose="020B0604030504040204" pitchFamily="34" charset="0"/>
                <a:ea typeface="Tahoma" panose="020B0604030504040204" pitchFamily="34" charset="0"/>
                <a:cs typeface="Tahoma" panose="020B0604030504040204" pitchFamily="34" charset="0"/>
              </a:rPr>
              <a:t>necesidades</a:t>
            </a:r>
            <a:r>
              <a:rPr lang="en-US" sz="3200" b="1" dirty="0">
                <a:effectLst/>
                <a:latin typeface="Tahoma" panose="020B0604030504040204" pitchFamily="34" charset="0"/>
                <a:ea typeface="Tahoma" panose="020B0604030504040204" pitchFamily="34" charset="0"/>
                <a:cs typeface="Tahoma" panose="020B0604030504040204" pitchFamily="34" charset="0"/>
              </a:rPr>
              <a:t> y </a:t>
            </a:r>
            <a:r>
              <a:rPr lang="en-US" sz="3200" b="1" dirty="0" err="1">
                <a:effectLst/>
                <a:latin typeface="Tahoma" panose="020B0604030504040204" pitchFamily="34" charset="0"/>
                <a:ea typeface="Tahoma" panose="020B0604030504040204" pitchFamily="34" charset="0"/>
                <a:cs typeface="Tahoma" panose="020B0604030504040204" pitchFamily="34" charset="0"/>
              </a:rPr>
              <a:t>aspiraciones</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err="1">
                <a:effectLst/>
                <a:latin typeface="Tahoma" panose="020B0604030504040204" pitchFamily="34" charset="0"/>
                <a:ea typeface="Tahoma" panose="020B0604030504040204" pitchFamily="34" charset="0"/>
                <a:cs typeface="Tahoma" panose="020B0604030504040204" pitchFamily="34" charset="0"/>
              </a:rPr>
              <a:t>comunes</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err="1">
                <a:effectLst/>
                <a:latin typeface="Tahoma" panose="020B0604030504040204" pitchFamily="34" charset="0"/>
                <a:ea typeface="Tahoma" panose="020B0604030504040204" pitchFamily="34" charset="0"/>
                <a:cs typeface="Tahoma" panose="020B0604030504040204" pitchFamily="34" charset="0"/>
              </a:rPr>
              <a:t>en</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err="1">
                <a:effectLst/>
                <a:latin typeface="Tahoma" panose="020B0604030504040204" pitchFamily="34" charset="0"/>
                <a:ea typeface="Tahoma" panose="020B0604030504040204" pitchFamily="34" charset="0"/>
                <a:cs typeface="Tahoma" panose="020B0604030504040204" pitchFamily="34" charset="0"/>
              </a:rPr>
              <a:t>materia</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err="1">
                <a:effectLst/>
                <a:latin typeface="Tahoma" panose="020B0604030504040204" pitchFamily="34" charset="0"/>
                <a:ea typeface="Tahoma" panose="020B0604030504040204" pitchFamily="34" charset="0"/>
                <a:cs typeface="Tahoma" panose="020B0604030504040204" pitchFamily="34" charset="0"/>
              </a:rPr>
              <a:t>económica</a:t>
            </a:r>
            <a:r>
              <a:rPr lang="en-US" sz="3200" b="1" dirty="0">
                <a:effectLst/>
                <a:latin typeface="Tahoma" panose="020B0604030504040204" pitchFamily="34" charset="0"/>
                <a:ea typeface="Tahoma" panose="020B0604030504040204" pitchFamily="34" charset="0"/>
                <a:cs typeface="Tahoma" panose="020B0604030504040204" pitchFamily="34" charset="0"/>
              </a:rPr>
              <a:t>, social y cultural</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mediante</a:t>
            </a:r>
            <a:r>
              <a:rPr lang="en-US" sz="3200" dirty="0">
                <a:effectLst/>
                <a:latin typeface="Tahoma" panose="020B0604030504040204" pitchFamily="34" charset="0"/>
                <a:ea typeface="Tahoma" panose="020B0604030504040204" pitchFamily="34" charset="0"/>
                <a:cs typeface="Tahoma" panose="020B0604030504040204" pitchFamily="34" charset="0"/>
              </a:rPr>
              <a:t> una </a:t>
            </a:r>
            <a:r>
              <a:rPr lang="en-US" sz="3200" dirty="0" err="1">
                <a:effectLst/>
                <a:latin typeface="Tahoma" panose="020B0604030504040204" pitchFamily="34" charset="0"/>
                <a:ea typeface="Tahoma" panose="020B0604030504040204" pitchFamily="34" charset="0"/>
                <a:cs typeface="Tahoma" panose="020B0604030504040204" pitchFamily="34" charset="0"/>
              </a:rPr>
              <a:t>empresa</a:t>
            </a:r>
            <a:r>
              <a:rPr lang="en-US" sz="3200" dirty="0">
                <a:effectLst/>
                <a:latin typeface="Tahoma" panose="020B0604030504040204" pitchFamily="34" charset="0"/>
                <a:ea typeface="Tahoma" panose="020B0604030504040204" pitchFamily="34" charset="0"/>
                <a:cs typeface="Tahoma" panose="020B0604030504040204" pitchFamily="34" charset="0"/>
              </a:rPr>
              <a:t> de </a:t>
            </a:r>
            <a:r>
              <a:rPr lang="en-US" sz="3200" dirty="0" err="1">
                <a:effectLst/>
                <a:latin typeface="Tahoma" panose="020B0604030504040204" pitchFamily="34" charset="0"/>
                <a:ea typeface="Tahoma" panose="020B0604030504040204" pitchFamily="34" charset="0"/>
                <a:cs typeface="Tahoma" panose="020B0604030504040204" pitchFamily="34" charset="0"/>
              </a:rPr>
              <a:t>propiedad</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conjunta</a:t>
            </a:r>
            <a:r>
              <a:rPr lang="en-US" sz="3200" dirty="0">
                <a:effectLst/>
                <a:latin typeface="Tahoma" panose="020B0604030504040204" pitchFamily="34" charset="0"/>
                <a:ea typeface="Tahoma" panose="020B0604030504040204" pitchFamily="34" charset="0"/>
                <a:cs typeface="Tahoma" panose="020B0604030504040204" pitchFamily="34" charset="0"/>
              </a:rPr>
              <a:t> y de </a:t>
            </a:r>
            <a:r>
              <a:rPr lang="en-US" sz="3200" dirty="0" err="1">
                <a:effectLst/>
                <a:latin typeface="Tahoma" panose="020B0604030504040204" pitchFamily="34" charset="0"/>
                <a:ea typeface="Tahoma" panose="020B0604030504040204" pitchFamily="34" charset="0"/>
                <a:cs typeface="Tahoma" panose="020B0604030504040204" pitchFamily="34" charset="0"/>
              </a:rPr>
              <a:t>gestión</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democrática</a:t>
            </a:r>
            <a:r>
              <a:rPr lang="en-US" sz="3200" dirty="0">
                <a:effectLst/>
                <a:latin typeface="Tahoma" panose="020B0604030504040204" pitchFamily="34" charset="0"/>
                <a:ea typeface="Tahoma" panose="020B0604030504040204" pitchFamily="34" charset="0"/>
                <a:cs typeface="Tahoma" panose="020B0604030504040204" pitchFamily="34" charset="0"/>
              </a:rPr>
              <a:t>.</a:t>
            </a:r>
          </a:p>
          <a:p>
            <a:pPr marL="114300" indent="-342900" algn="just">
              <a:lnSpc>
                <a:spcPct val="90000"/>
              </a:lnSpc>
              <a:spcAft>
                <a:spcPts val="1000"/>
              </a:spcAft>
              <a:buFont typeface="Wingdings" panose="05000000000000000000" pitchFamily="2" charset="2"/>
              <a:buChar char="§"/>
            </a:pP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90000"/>
              </a:lnSpc>
            </a:pPr>
            <a:r>
              <a:rPr lang="en-US" sz="3200" dirty="0">
                <a:effectLst/>
                <a:latin typeface="Tahoma" panose="020B0604030504040204" pitchFamily="34" charset="0"/>
                <a:ea typeface="Tahoma" panose="020B0604030504040204" pitchFamily="34" charset="0"/>
                <a:cs typeface="Tahoma" panose="020B0604030504040204" pitchFamily="34" charset="0"/>
              </a:rPr>
              <a:t>La </a:t>
            </a:r>
            <a:r>
              <a:rPr lang="en-US" sz="3200" dirty="0" err="1">
                <a:effectLst/>
                <a:latin typeface="Tahoma" panose="020B0604030504040204" pitchFamily="34" charset="0"/>
                <a:ea typeface="Tahoma" panose="020B0604030504040204" pitchFamily="34" charset="0"/>
                <a:cs typeface="Tahoma" panose="020B0604030504040204" pitchFamily="34" charset="0"/>
              </a:rPr>
              <a:t>Alianza</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Cooperativa</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Internacional</a:t>
            </a:r>
            <a:r>
              <a:rPr lang="en-US" sz="3200" dirty="0">
                <a:effectLst/>
                <a:latin typeface="Tahoma" panose="020B0604030504040204" pitchFamily="34" charset="0"/>
                <a:ea typeface="Tahoma" panose="020B0604030504040204" pitchFamily="34" charset="0"/>
                <a:cs typeface="Tahoma" panose="020B0604030504040204" pitchFamily="34" charset="0"/>
              </a:rPr>
              <a:t> (ACI) es </a:t>
            </a:r>
            <a:r>
              <a:rPr lang="en-US" sz="3200" dirty="0" err="1">
                <a:effectLst/>
                <a:latin typeface="Tahoma" panose="020B0604030504040204" pitchFamily="34" charset="0"/>
                <a:ea typeface="Tahoma" panose="020B0604030504040204" pitchFamily="34" charset="0"/>
                <a:cs typeface="Tahoma" panose="020B0604030504040204" pitchFamily="34" charset="0"/>
              </a:rPr>
              <a:t>el</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organismo</a:t>
            </a:r>
            <a:r>
              <a:rPr lang="en-US" sz="3200" dirty="0">
                <a:effectLst/>
                <a:latin typeface="Tahoma" panose="020B0604030504040204" pitchFamily="34" charset="0"/>
                <a:ea typeface="Tahoma" panose="020B0604030504040204" pitchFamily="34" charset="0"/>
                <a:cs typeface="Tahoma" panose="020B0604030504040204" pitchFamily="34" charset="0"/>
              </a:rPr>
              <a:t> de </a:t>
            </a:r>
            <a:r>
              <a:rPr lang="en-US" sz="3200" dirty="0" err="1">
                <a:effectLst/>
                <a:latin typeface="Tahoma" panose="020B0604030504040204" pitchFamily="34" charset="0"/>
                <a:ea typeface="Tahoma" panose="020B0604030504040204" pitchFamily="34" charset="0"/>
                <a:cs typeface="Tahoma" panose="020B0604030504040204" pitchFamily="34" charset="0"/>
              </a:rPr>
              <a:t>integración</a:t>
            </a:r>
            <a:r>
              <a:rPr lang="en-US" sz="3200" dirty="0">
                <a:effectLst/>
                <a:latin typeface="Tahoma" panose="020B0604030504040204" pitchFamily="34" charset="0"/>
                <a:ea typeface="Tahoma" panose="020B0604030504040204" pitchFamily="34" charset="0"/>
                <a:cs typeface="Tahoma" panose="020B0604030504040204" pitchFamily="34" charset="0"/>
              </a:rPr>
              <a:t> y </a:t>
            </a:r>
            <a:r>
              <a:rPr lang="en-US" sz="3200" dirty="0" err="1">
                <a:effectLst/>
                <a:latin typeface="Tahoma" panose="020B0604030504040204" pitchFamily="34" charset="0"/>
                <a:ea typeface="Tahoma" panose="020B0604030504040204" pitchFamily="34" charset="0"/>
                <a:cs typeface="Tahoma" panose="020B0604030504040204" pitchFamily="34" charset="0"/>
              </a:rPr>
              <a:t>representación</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más</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importante</a:t>
            </a:r>
            <a:r>
              <a:rPr lang="en-US" sz="3200" dirty="0">
                <a:effectLst/>
                <a:latin typeface="Tahoma" panose="020B0604030504040204" pitchFamily="34" charset="0"/>
                <a:ea typeface="Tahoma" panose="020B0604030504040204" pitchFamily="34" charset="0"/>
                <a:cs typeface="Tahoma" panose="020B0604030504040204" pitchFamily="34" charset="0"/>
              </a:rPr>
              <a:t> a </a:t>
            </a:r>
            <a:r>
              <a:rPr lang="en-US" sz="3200" dirty="0" err="1">
                <a:effectLst/>
                <a:latin typeface="Tahoma" panose="020B0604030504040204" pitchFamily="34" charset="0"/>
                <a:ea typeface="Tahoma" panose="020B0604030504040204" pitchFamily="34" charset="0"/>
                <a:cs typeface="Tahoma" panose="020B0604030504040204" pitchFamily="34" charset="0"/>
              </a:rPr>
              <a:t>nivel</a:t>
            </a:r>
            <a:r>
              <a:rPr lang="en-US" sz="3200" dirty="0">
                <a:effectLst/>
                <a:latin typeface="Tahoma" panose="020B0604030504040204" pitchFamily="34" charset="0"/>
                <a:ea typeface="Tahoma" panose="020B0604030504040204" pitchFamily="34" charset="0"/>
                <a:cs typeface="Tahoma" panose="020B0604030504040204" pitchFamily="34" charset="0"/>
              </a:rPr>
              <a:t> global del </a:t>
            </a:r>
            <a:r>
              <a:rPr lang="en-US" sz="3200" dirty="0" err="1">
                <a:effectLst/>
                <a:latin typeface="Tahoma" panose="020B0604030504040204" pitchFamily="34" charset="0"/>
                <a:ea typeface="Tahoma" panose="020B0604030504040204" pitchFamily="34" charset="0"/>
                <a:cs typeface="Tahoma" panose="020B0604030504040204" pitchFamily="34" charset="0"/>
              </a:rPr>
              <a:t>movimiento</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cooperativo</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En</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err="1">
                <a:effectLst/>
                <a:latin typeface="Tahoma" panose="020B0604030504040204" pitchFamily="34" charset="0"/>
                <a:ea typeface="Tahoma" panose="020B0604030504040204" pitchFamily="34" charset="0"/>
                <a:cs typeface="Tahoma" panose="020B0604030504040204" pitchFamily="34" charset="0"/>
              </a:rPr>
              <a:t>línea</a:t>
            </a:r>
            <a:r>
              <a:rPr lang="en-US" sz="3200" dirty="0">
                <a:effectLst/>
                <a:latin typeface="Tahoma" panose="020B0604030504040204" pitchFamily="34" charset="0"/>
                <a:ea typeface="Tahoma" panose="020B0604030504040204" pitchFamily="34" charset="0"/>
                <a:cs typeface="Tahoma" panose="020B0604030504040204" pitchFamily="34" charset="0"/>
              </a:rPr>
              <a:t>: </a:t>
            </a:r>
            <a:r>
              <a:rPr lang="en-US" sz="3200" dirty="0">
                <a:effectLst/>
                <a:latin typeface="Tahoma" panose="020B0604030504040204" pitchFamily="34" charset="0"/>
                <a:ea typeface="Tahoma" panose="020B0604030504040204" pitchFamily="34" charset="0"/>
                <a:cs typeface="Tahoma" panose="020B0604030504040204" pitchFamily="34" charset="0"/>
                <a:hlinkClick r:id="rId5"/>
              </a:rPr>
              <a:t>www.ica.coop\es</a:t>
            </a:r>
            <a:r>
              <a:rPr lang="en-US" sz="3200" dirty="0">
                <a:effectLst/>
                <a:latin typeface="Tahoma" panose="020B0604030504040204" pitchFamily="34" charset="0"/>
                <a:ea typeface="Tahoma" panose="020B0604030504040204" pitchFamily="34" charset="0"/>
                <a:cs typeface="Tahoma" panose="020B060403050404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CC173C95-079E-4F98-B1B7-D2649E4AD330}"/>
              </a:ext>
            </a:extLst>
          </p:cNvPr>
          <p:cNvSpPr txBox="1"/>
          <p:nvPr/>
        </p:nvSpPr>
        <p:spPr>
          <a:xfrm>
            <a:off x="685800" y="419100"/>
            <a:ext cx="8839200" cy="897682"/>
          </a:xfrm>
          <a:prstGeom prst="rect">
            <a:avLst/>
          </a:prstGeom>
        </p:spPr>
        <p:txBody>
          <a:bodyPr wrap="square" lIns="0" tIns="0" rIns="0" bIns="0" rtlCol="0" anchor="t">
            <a:spAutoFit/>
          </a:bodyPr>
          <a:lstStyle/>
          <a:p>
            <a:pPr>
              <a:lnSpc>
                <a:spcPts val="7034"/>
              </a:lnSpc>
            </a:pPr>
            <a:r>
              <a:rPr lang="en-US" sz="6000" dirty="0">
                <a:latin typeface="Montserrat Semi-Bold"/>
              </a:rPr>
              <a:t>REFICOOP</a:t>
            </a:r>
          </a:p>
        </p:txBody>
      </p:sp>
      <p:sp>
        <p:nvSpPr>
          <p:cNvPr id="9" name="AutoShape 4">
            <a:extLst>
              <a:ext uri="{FF2B5EF4-FFF2-40B4-BE49-F238E27FC236}">
                <a16:creationId xmlns:a16="http://schemas.microsoft.com/office/drawing/2014/main" id="{2D8C3CEC-FD89-47AE-B5F6-AC2DFAF6FF75}"/>
              </a:ext>
            </a:extLst>
          </p:cNvPr>
          <p:cNvSpPr/>
          <p:nvPr/>
        </p:nvSpPr>
        <p:spPr>
          <a:xfrm flipV="1">
            <a:off x="697424" y="1432473"/>
            <a:ext cx="1941925" cy="155674"/>
          </a:xfrm>
          <a:prstGeom prst="rect">
            <a:avLst/>
          </a:prstGeom>
          <a:solidFill>
            <a:srgbClr val="0C45A6"/>
          </a:solidFill>
        </p:spPr>
      </p:sp>
      <p:grpSp>
        <p:nvGrpSpPr>
          <p:cNvPr id="10" name="Group 7">
            <a:extLst>
              <a:ext uri="{FF2B5EF4-FFF2-40B4-BE49-F238E27FC236}">
                <a16:creationId xmlns:a16="http://schemas.microsoft.com/office/drawing/2014/main" id="{18D19353-C338-4AAB-8864-0C3043C339A7}"/>
              </a:ext>
            </a:extLst>
          </p:cNvPr>
          <p:cNvGrpSpPr/>
          <p:nvPr/>
        </p:nvGrpSpPr>
        <p:grpSpPr>
          <a:xfrm>
            <a:off x="7140280" y="3435212"/>
            <a:ext cx="4007436" cy="4007436"/>
            <a:chOff x="0" y="0"/>
            <a:chExt cx="6350000" cy="6350000"/>
          </a:xfrm>
          <a:solidFill>
            <a:srgbClr val="0C45A6"/>
          </a:solidFill>
        </p:grpSpPr>
        <p:sp>
          <p:nvSpPr>
            <p:cNvPr id="11" name="Freeform 8">
              <a:extLst>
                <a:ext uri="{FF2B5EF4-FFF2-40B4-BE49-F238E27FC236}">
                  <a16:creationId xmlns:a16="http://schemas.microsoft.com/office/drawing/2014/main" id="{8361242D-56AD-4C85-A72E-0E32115FE1A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3" name="CuadroTexto 12">
            <a:extLst>
              <a:ext uri="{FF2B5EF4-FFF2-40B4-BE49-F238E27FC236}">
                <a16:creationId xmlns:a16="http://schemas.microsoft.com/office/drawing/2014/main" id="{CD3097D1-CAE7-4228-8120-F1190554C85B}"/>
              </a:ext>
            </a:extLst>
          </p:cNvPr>
          <p:cNvSpPr txBox="1"/>
          <p:nvPr/>
        </p:nvSpPr>
        <p:spPr>
          <a:xfrm>
            <a:off x="7658098" y="4641177"/>
            <a:ext cx="2971800" cy="1437830"/>
          </a:xfrm>
          <a:prstGeom prst="rect">
            <a:avLst/>
          </a:prstGeom>
          <a:noFill/>
        </p:spPr>
        <p:txBody>
          <a:bodyPr wrap="square">
            <a:spAutoFit/>
          </a:bodyPr>
          <a:lstStyle/>
          <a:p>
            <a:pPr algn="ctr" defTabSz="1371600">
              <a:lnSpc>
                <a:spcPts val="5601"/>
              </a:lnSpc>
            </a:pPr>
            <a:r>
              <a:rPr lang="en-US" sz="3200" b="1" dirty="0">
                <a:solidFill>
                  <a:srgbClr val="FFFFFF"/>
                </a:solidFill>
                <a:latin typeface="Montserrat" panose="00000500000000000000" pitchFamily="2" charset="0"/>
              </a:rPr>
              <a:t>CIESCOOP</a:t>
            </a:r>
          </a:p>
          <a:p>
            <a:pPr algn="ctr" defTabSz="1371600">
              <a:lnSpc>
                <a:spcPts val="5601"/>
              </a:lnSpc>
            </a:pPr>
            <a:r>
              <a:rPr lang="en-US" sz="3200" b="1" dirty="0">
                <a:solidFill>
                  <a:srgbClr val="FFFFFF"/>
                </a:solidFill>
                <a:latin typeface="Montserrat" panose="00000500000000000000" pitchFamily="2" charset="0"/>
              </a:rPr>
              <a:t>USACH</a:t>
            </a:r>
          </a:p>
        </p:txBody>
      </p:sp>
      <p:grpSp>
        <p:nvGrpSpPr>
          <p:cNvPr id="14" name="Group 9">
            <a:extLst>
              <a:ext uri="{FF2B5EF4-FFF2-40B4-BE49-F238E27FC236}">
                <a16:creationId xmlns:a16="http://schemas.microsoft.com/office/drawing/2014/main" id="{43A785B1-871D-4BFE-B8E1-1431F2566DC3}"/>
              </a:ext>
            </a:extLst>
          </p:cNvPr>
          <p:cNvGrpSpPr/>
          <p:nvPr/>
        </p:nvGrpSpPr>
        <p:grpSpPr>
          <a:xfrm>
            <a:off x="7053708" y="1670855"/>
            <a:ext cx="4180583" cy="1238912"/>
            <a:chOff x="0" y="0"/>
            <a:chExt cx="6226810" cy="1845310"/>
          </a:xfrm>
        </p:grpSpPr>
        <p:sp>
          <p:nvSpPr>
            <p:cNvPr id="15" name="Freeform 10">
              <a:extLst>
                <a:ext uri="{FF2B5EF4-FFF2-40B4-BE49-F238E27FC236}">
                  <a16:creationId xmlns:a16="http://schemas.microsoft.com/office/drawing/2014/main" id="{CC1EABBA-E26E-431E-ACC6-729F87A46850}"/>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FDCF60"/>
            </a:solidFill>
          </p:spPr>
        </p:sp>
      </p:grpSp>
      <p:sp>
        <p:nvSpPr>
          <p:cNvPr id="16" name="CuadroTexto 15">
            <a:extLst>
              <a:ext uri="{FF2B5EF4-FFF2-40B4-BE49-F238E27FC236}">
                <a16:creationId xmlns:a16="http://schemas.microsoft.com/office/drawing/2014/main" id="{E79C79AA-471F-44F8-BDCE-9E7D3BBF3E3C}"/>
              </a:ext>
            </a:extLst>
          </p:cNvPr>
          <p:cNvSpPr txBox="1"/>
          <p:nvPr/>
        </p:nvSpPr>
        <p:spPr>
          <a:xfrm>
            <a:off x="7269307" y="1935970"/>
            <a:ext cx="3749383" cy="587661"/>
          </a:xfrm>
          <a:prstGeom prst="rect">
            <a:avLst/>
          </a:prstGeom>
          <a:solidFill>
            <a:srgbClr val="FDCF60"/>
          </a:solidFill>
        </p:spPr>
        <p:txBody>
          <a:bodyPr wrap="square">
            <a:spAutoFit/>
          </a:bodyPr>
          <a:lstStyle/>
          <a:p>
            <a:pPr algn="ctr" defTabSz="1371600">
              <a:lnSpc>
                <a:spcPts val="4199"/>
              </a:lnSpc>
            </a:pPr>
            <a:r>
              <a:rPr lang="en-US" sz="2700" b="1" dirty="0">
                <a:solidFill>
                  <a:srgbClr val="000000"/>
                </a:solidFill>
                <a:latin typeface="Montserrat" panose="00000500000000000000" pitchFamily="2" charset="0"/>
              </a:rPr>
              <a:t>SENADIS</a:t>
            </a:r>
          </a:p>
        </p:txBody>
      </p:sp>
      <p:grpSp>
        <p:nvGrpSpPr>
          <p:cNvPr id="17" name="Group 9">
            <a:extLst>
              <a:ext uri="{FF2B5EF4-FFF2-40B4-BE49-F238E27FC236}">
                <a16:creationId xmlns:a16="http://schemas.microsoft.com/office/drawing/2014/main" id="{A36E47E9-0861-4D6E-ACAD-AA3B321AC610}"/>
              </a:ext>
            </a:extLst>
          </p:cNvPr>
          <p:cNvGrpSpPr/>
          <p:nvPr/>
        </p:nvGrpSpPr>
        <p:grpSpPr>
          <a:xfrm>
            <a:off x="1142999" y="3253417"/>
            <a:ext cx="4180583" cy="1238912"/>
            <a:chOff x="0" y="0"/>
            <a:chExt cx="6226810" cy="1845310"/>
          </a:xfrm>
        </p:grpSpPr>
        <p:sp>
          <p:nvSpPr>
            <p:cNvPr id="18" name="Freeform 10">
              <a:extLst>
                <a:ext uri="{FF2B5EF4-FFF2-40B4-BE49-F238E27FC236}">
                  <a16:creationId xmlns:a16="http://schemas.microsoft.com/office/drawing/2014/main" id="{F2DB48F0-5C5D-496A-BF39-897A4F301C10}"/>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FDCF60"/>
            </a:solidFill>
          </p:spPr>
        </p:sp>
      </p:grpSp>
      <p:sp>
        <p:nvSpPr>
          <p:cNvPr id="19" name="TextBox 21">
            <a:extLst>
              <a:ext uri="{FF2B5EF4-FFF2-40B4-BE49-F238E27FC236}">
                <a16:creationId xmlns:a16="http://schemas.microsoft.com/office/drawing/2014/main" id="{A12072A4-A1AC-4AAD-9A09-98553C7D76CD}"/>
              </a:ext>
            </a:extLst>
          </p:cNvPr>
          <p:cNvSpPr txBox="1"/>
          <p:nvPr/>
        </p:nvSpPr>
        <p:spPr>
          <a:xfrm>
            <a:off x="499616" y="3625209"/>
            <a:ext cx="5467350" cy="495328"/>
          </a:xfrm>
          <a:prstGeom prst="rect">
            <a:avLst/>
          </a:prstGeom>
        </p:spPr>
        <p:txBody>
          <a:bodyPr lIns="0" tIns="0" rIns="0" bIns="0" rtlCol="0" anchor="t">
            <a:spAutoFit/>
          </a:bodyPr>
          <a:lstStyle/>
          <a:p>
            <a:pPr algn="ctr" defTabSz="1371600">
              <a:lnSpc>
                <a:spcPts val="4199"/>
              </a:lnSpc>
            </a:pPr>
            <a:r>
              <a:rPr lang="en-US" sz="2700" b="1" dirty="0">
                <a:solidFill>
                  <a:srgbClr val="000000"/>
                </a:solidFill>
                <a:latin typeface="Montserrat" panose="00000500000000000000" pitchFamily="2" charset="0"/>
              </a:rPr>
              <a:t>Sector </a:t>
            </a:r>
            <a:r>
              <a:rPr lang="en-US" sz="2700" b="1" dirty="0" err="1">
                <a:solidFill>
                  <a:srgbClr val="000000"/>
                </a:solidFill>
                <a:latin typeface="Montserrat" panose="00000500000000000000" pitchFamily="2" charset="0"/>
              </a:rPr>
              <a:t>Público</a:t>
            </a:r>
            <a:endParaRPr lang="en-US" sz="2700" b="1" dirty="0">
              <a:solidFill>
                <a:srgbClr val="000000"/>
              </a:solidFill>
              <a:latin typeface="Montserrat" panose="00000500000000000000" pitchFamily="2" charset="0"/>
            </a:endParaRPr>
          </a:p>
        </p:txBody>
      </p:sp>
      <p:grpSp>
        <p:nvGrpSpPr>
          <p:cNvPr id="22" name="Group 9">
            <a:extLst>
              <a:ext uri="{FF2B5EF4-FFF2-40B4-BE49-F238E27FC236}">
                <a16:creationId xmlns:a16="http://schemas.microsoft.com/office/drawing/2014/main" id="{85C8831A-CFD1-4D4C-9D0E-FC5F6EF7E834}"/>
              </a:ext>
            </a:extLst>
          </p:cNvPr>
          <p:cNvGrpSpPr/>
          <p:nvPr/>
        </p:nvGrpSpPr>
        <p:grpSpPr>
          <a:xfrm>
            <a:off x="1132787" y="5205811"/>
            <a:ext cx="4180583" cy="1238912"/>
            <a:chOff x="0" y="0"/>
            <a:chExt cx="6226810" cy="1845310"/>
          </a:xfrm>
        </p:grpSpPr>
        <p:sp>
          <p:nvSpPr>
            <p:cNvPr id="23" name="Freeform 10">
              <a:extLst>
                <a:ext uri="{FF2B5EF4-FFF2-40B4-BE49-F238E27FC236}">
                  <a16:creationId xmlns:a16="http://schemas.microsoft.com/office/drawing/2014/main" id="{4B6C89DD-7AED-4FB3-A7CD-EB303E0F2F41}"/>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FDCF60"/>
            </a:solidFill>
          </p:spPr>
        </p:sp>
      </p:grpSp>
      <p:sp>
        <p:nvSpPr>
          <p:cNvPr id="25" name="TextBox 24">
            <a:extLst>
              <a:ext uri="{FF2B5EF4-FFF2-40B4-BE49-F238E27FC236}">
                <a16:creationId xmlns:a16="http://schemas.microsoft.com/office/drawing/2014/main" id="{922CB0A3-1376-4623-A728-F1BF5E1D5DD8}"/>
              </a:ext>
            </a:extLst>
          </p:cNvPr>
          <p:cNvSpPr txBox="1"/>
          <p:nvPr/>
        </p:nvSpPr>
        <p:spPr>
          <a:xfrm>
            <a:off x="489403" y="5546366"/>
            <a:ext cx="5467350" cy="495328"/>
          </a:xfrm>
          <a:prstGeom prst="rect">
            <a:avLst/>
          </a:prstGeom>
        </p:spPr>
        <p:txBody>
          <a:bodyPr lIns="0" tIns="0" rIns="0" bIns="0" rtlCol="0" anchor="t">
            <a:spAutoFit/>
          </a:bodyPr>
          <a:lstStyle/>
          <a:p>
            <a:pPr algn="ctr" defTabSz="1371600">
              <a:lnSpc>
                <a:spcPts val="4199"/>
              </a:lnSpc>
            </a:pPr>
            <a:r>
              <a:rPr lang="en-US" sz="2700" b="1" dirty="0">
                <a:solidFill>
                  <a:srgbClr val="000000"/>
                </a:solidFill>
                <a:latin typeface="Montserrat" panose="00000500000000000000" pitchFamily="2" charset="0"/>
              </a:rPr>
              <a:t>Sector Privado</a:t>
            </a:r>
          </a:p>
        </p:txBody>
      </p:sp>
      <p:pic>
        <p:nvPicPr>
          <p:cNvPr id="26" name="Imagen 25" descr="Imagen que contiene Gráfico&#10;&#10;Descripción generada automáticamente">
            <a:extLst>
              <a:ext uri="{FF2B5EF4-FFF2-40B4-BE49-F238E27FC236}">
                <a16:creationId xmlns:a16="http://schemas.microsoft.com/office/drawing/2014/main" id="{5BA9FA03-8F6A-49E2-B00C-FD5DFCD67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6272" y="146336"/>
            <a:ext cx="7301728" cy="1672511"/>
          </a:xfrm>
          <a:prstGeom prst="rect">
            <a:avLst/>
          </a:prstGeom>
        </p:spPr>
      </p:pic>
      <p:grpSp>
        <p:nvGrpSpPr>
          <p:cNvPr id="27" name="Group 11">
            <a:extLst>
              <a:ext uri="{FF2B5EF4-FFF2-40B4-BE49-F238E27FC236}">
                <a16:creationId xmlns:a16="http://schemas.microsoft.com/office/drawing/2014/main" id="{26A8A877-4320-44E8-A112-9503DD93E450}"/>
              </a:ext>
            </a:extLst>
          </p:cNvPr>
          <p:cNvGrpSpPr/>
          <p:nvPr/>
        </p:nvGrpSpPr>
        <p:grpSpPr>
          <a:xfrm>
            <a:off x="1068704" y="7304911"/>
            <a:ext cx="4180583" cy="1238912"/>
            <a:chOff x="0" y="0"/>
            <a:chExt cx="6226810" cy="1845310"/>
          </a:xfrm>
        </p:grpSpPr>
        <p:sp>
          <p:nvSpPr>
            <p:cNvPr id="28" name="Freeform 12">
              <a:extLst>
                <a:ext uri="{FF2B5EF4-FFF2-40B4-BE49-F238E27FC236}">
                  <a16:creationId xmlns:a16="http://schemas.microsoft.com/office/drawing/2014/main" id="{2E3F8D1E-9831-461E-8B7F-4CCE18B67640}"/>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FDCF60"/>
            </a:solidFill>
          </p:spPr>
        </p:sp>
      </p:grpSp>
      <p:sp>
        <p:nvSpPr>
          <p:cNvPr id="29" name="TextBox 24">
            <a:extLst>
              <a:ext uri="{FF2B5EF4-FFF2-40B4-BE49-F238E27FC236}">
                <a16:creationId xmlns:a16="http://schemas.microsoft.com/office/drawing/2014/main" id="{3F605972-DA0B-4D21-B2A1-B71C54E1887C}"/>
              </a:ext>
            </a:extLst>
          </p:cNvPr>
          <p:cNvSpPr txBox="1"/>
          <p:nvPr/>
        </p:nvSpPr>
        <p:spPr>
          <a:xfrm>
            <a:off x="425319" y="7402300"/>
            <a:ext cx="5467350" cy="1033937"/>
          </a:xfrm>
          <a:prstGeom prst="rect">
            <a:avLst/>
          </a:prstGeom>
        </p:spPr>
        <p:txBody>
          <a:bodyPr lIns="0" tIns="0" rIns="0" bIns="0" rtlCol="0" anchor="t">
            <a:spAutoFit/>
          </a:bodyPr>
          <a:lstStyle/>
          <a:p>
            <a:pPr algn="ctr" defTabSz="1371600">
              <a:lnSpc>
                <a:spcPts val="4199"/>
              </a:lnSpc>
            </a:pPr>
            <a:r>
              <a:rPr lang="en-US" sz="2700" b="1" dirty="0" err="1">
                <a:solidFill>
                  <a:srgbClr val="000000"/>
                </a:solidFill>
                <a:latin typeface="Montserrat" panose="00000500000000000000" pitchFamily="2" charset="0"/>
              </a:rPr>
              <a:t>Instituciones</a:t>
            </a:r>
            <a:r>
              <a:rPr lang="en-US" sz="2700" b="1" dirty="0">
                <a:solidFill>
                  <a:srgbClr val="000000"/>
                </a:solidFill>
                <a:latin typeface="Montserrat" panose="00000500000000000000" pitchFamily="2" charset="0"/>
              </a:rPr>
              <a:t> </a:t>
            </a:r>
          </a:p>
          <a:p>
            <a:pPr algn="ctr" defTabSz="1371600">
              <a:lnSpc>
                <a:spcPts val="4199"/>
              </a:lnSpc>
            </a:pPr>
            <a:r>
              <a:rPr lang="en-US" sz="2700" b="1" dirty="0" err="1">
                <a:solidFill>
                  <a:srgbClr val="000000"/>
                </a:solidFill>
                <a:latin typeface="Montserrat" panose="00000500000000000000" pitchFamily="2" charset="0"/>
              </a:rPr>
              <a:t>Internacionales</a:t>
            </a:r>
            <a:endParaRPr lang="en-US" sz="2700" b="1" dirty="0">
              <a:solidFill>
                <a:srgbClr val="000000"/>
              </a:solidFill>
              <a:latin typeface="Montserrat" panose="00000500000000000000" pitchFamily="2" charset="0"/>
            </a:endParaRPr>
          </a:p>
        </p:txBody>
      </p:sp>
      <p:grpSp>
        <p:nvGrpSpPr>
          <p:cNvPr id="31" name="Group 9">
            <a:extLst>
              <a:ext uri="{FF2B5EF4-FFF2-40B4-BE49-F238E27FC236}">
                <a16:creationId xmlns:a16="http://schemas.microsoft.com/office/drawing/2014/main" id="{08BBE29B-6E14-422D-8DBB-2EA17356FABB}"/>
              </a:ext>
            </a:extLst>
          </p:cNvPr>
          <p:cNvGrpSpPr/>
          <p:nvPr/>
        </p:nvGrpSpPr>
        <p:grpSpPr>
          <a:xfrm>
            <a:off x="13182600" y="3363015"/>
            <a:ext cx="4180583" cy="1238912"/>
            <a:chOff x="0" y="0"/>
            <a:chExt cx="6226810" cy="1845310"/>
          </a:xfrm>
          <a:solidFill>
            <a:srgbClr val="FDCF60"/>
          </a:solidFill>
        </p:grpSpPr>
        <p:sp>
          <p:nvSpPr>
            <p:cNvPr id="32" name="Freeform 10">
              <a:extLst>
                <a:ext uri="{FF2B5EF4-FFF2-40B4-BE49-F238E27FC236}">
                  <a16:creationId xmlns:a16="http://schemas.microsoft.com/office/drawing/2014/main" id="{BA7E5522-F406-4119-B051-29A9E75AA2EA}"/>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grpFill/>
          </p:spPr>
        </p:sp>
      </p:grpSp>
      <p:sp>
        <p:nvSpPr>
          <p:cNvPr id="33" name="CuadroTexto 32">
            <a:extLst>
              <a:ext uri="{FF2B5EF4-FFF2-40B4-BE49-F238E27FC236}">
                <a16:creationId xmlns:a16="http://schemas.microsoft.com/office/drawing/2014/main" id="{765B5332-47F5-49B8-9428-01D73FC51B33}"/>
              </a:ext>
            </a:extLst>
          </p:cNvPr>
          <p:cNvSpPr txBox="1"/>
          <p:nvPr/>
        </p:nvSpPr>
        <p:spPr>
          <a:xfrm>
            <a:off x="13063580" y="3520806"/>
            <a:ext cx="4418622" cy="923330"/>
          </a:xfrm>
          <a:prstGeom prst="rect">
            <a:avLst/>
          </a:prstGeom>
          <a:noFill/>
        </p:spPr>
        <p:txBody>
          <a:bodyPr wrap="square">
            <a:spAutoFit/>
          </a:bodyPr>
          <a:lstStyle/>
          <a:p>
            <a:pPr algn="ctr" defTabSz="1371600"/>
            <a:r>
              <a:rPr lang="en-US" sz="2700" b="1" dirty="0" err="1">
                <a:solidFill>
                  <a:prstClr val="black"/>
                </a:solidFill>
                <a:latin typeface="Montserrat" panose="00000500000000000000" pitchFamily="2" charset="0"/>
              </a:rPr>
              <a:t>Organizaciones</a:t>
            </a:r>
            <a:r>
              <a:rPr lang="en-US" sz="2700" b="1" dirty="0">
                <a:solidFill>
                  <a:prstClr val="black"/>
                </a:solidFill>
                <a:latin typeface="Montserrat" panose="00000500000000000000" pitchFamily="2" charset="0"/>
              </a:rPr>
              <a:t> de la Sociedad Civil</a:t>
            </a:r>
          </a:p>
        </p:txBody>
      </p:sp>
      <p:grpSp>
        <p:nvGrpSpPr>
          <p:cNvPr id="34" name="Group 9">
            <a:extLst>
              <a:ext uri="{FF2B5EF4-FFF2-40B4-BE49-F238E27FC236}">
                <a16:creationId xmlns:a16="http://schemas.microsoft.com/office/drawing/2014/main" id="{66FBB122-23C2-4793-B899-D645E8319554}"/>
              </a:ext>
            </a:extLst>
          </p:cNvPr>
          <p:cNvGrpSpPr/>
          <p:nvPr/>
        </p:nvGrpSpPr>
        <p:grpSpPr>
          <a:xfrm>
            <a:off x="13182599" y="5203466"/>
            <a:ext cx="4180583" cy="1238912"/>
            <a:chOff x="0" y="0"/>
            <a:chExt cx="6226810" cy="1845310"/>
          </a:xfrm>
        </p:grpSpPr>
        <p:sp>
          <p:nvSpPr>
            <p:cNvPr id="35" name="Freeform 10">
              <a:extLst>
                <a:ext uri="{FF2B5EF4-FFF2-40B4-BE49-F238E27FC236}">
                  <a16:creationId xmlns:a16="http://schemas.microsoft.com/office/drawing/2014/main" id="{1DF9D145-6CE0-4C08-8B6A-66C3B7933069}"/>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FDCF60"/>
            </a:solidFill>
          </p:spPr>
        </p:sp>
      </p:grpSp>
      <p:sp>
        <p:nvSpPr>
          <p:cNvPr id="36" name="CuadroTexto 35">
            <a:extLst>
              <a:ext uri="{FF2B5EF4-FFF2-40B4-BE49-F238E27FC236}">
                <a16:creationId xmlns:a16="http://schemas.microsoft.com/office/drawing/2014/main" id="{7974B490-0757-4F31-9261-825D6C957E6A}"/>
              </a:ext>
            </a:extLst>
          </p:cNvPr>
          <p:cNvSpPr txBox="1"/>
          <p:nvPr/>
        </p:nvSpPr>
        <p:spPr>
          <a:xfrm>
            <a:off x="13070038" y="5438930"/>
            <a:ext cx="4418622" cy="892552"/>
          </a:xfrm>
          <a:prstGeom prst="rect">
            <a:avLst/>
          </a:prstGeom>
          <a:noFill/>
        </p:spPr>
        <p:txBody>
          <a:bodyPr wrap="square">
            <a:spAutoFit/>
          </a:bodyPr>
          <a:lstStyle/>
          <a:p>
            <a:pPr algn="ctr" defTabSz="1371600"/>
            <a:r>
              <a:rPr lang="en-US" sz="2600" b="1" dirty="0" err="1">
                <a:solidFill>
                  <a:srgbClr val="000000"/>
                </a:solidFill>
                <a:latin typeface="Montserrat" panose="00000500000000000000" pitchFamily="2" charset="0"/>
              </a:rPr>
              <a:t>Grupos</a:t>
            </a:r>
            <a:r>
              <a:rPr lang="en-US" sz="2600" b="1" dirty="0">
                <a:solidFill>
                  <a:srgbClr val="000000"/>
                </a:solidFill>
                <a:latin typeface="Montserrat" panose="00000500000000000000" pitchFamily="2" charset="0"/>
              </a:rPr>
              <a:t> Pre-</a:t>
            </a:r>
            <a:r>
              <a:rPr lang="en-US" sz="2600" b="1" dirty="0" err="1">
                <a:solidFill>
                  <a:srgbClr val="000000"/>
                </a:solidFill>
                <a:latin typeface="Montserrat" panose="00000500000000000000" pitchFamily="2" charset="0"/>
              </a:rPr>
              <a:t>Asociativos</a:t>
            </a:r>
            <a:r>
              <a:rPr lang="en-US" sz="2600" b="1" dirty="0">
                <a:solidFill>
                  <a:srgbClr val="000000"/>
                </a:solidFill>
                <a:latin typeface="Montserrat" panose="00000500000000000000" pitchFamily="2" charset="0"/>
              </a:rPr>
              <a:t> </a:t>
            </a:r>
          </a:p>
          <a:p>
            <a:pPr algn="ctr" defTabSz="1371600"/>
            <a:r>
              <a:rPr lang="en-US" sz="2600" b="1" dirty="0">
                <a:solidFill>
                  <a:srgbClr val="000000"/>
                </a:solidFill>
                <a:latin typeface="Montserrat" panose="00000500000000000000" pitchFamily="2" charset="0"/>
              </a:rPr>
              <a:t>y </a:t>
            </a:r>
            <a:r>
              <a:rPr lang="en-US" sz="2600" b="1" dirty="0" err="1">
                <a:solidFill>
                  <a:srgbClr val="000000"/>
                </a:solidFill>
                <a:latin typeface="Montserrat" panose="00000500000000000000" pitchFamily="2" charset="0"/>
              </a:rPr>
              <a:t>Cooperativos</a:t>
            </a:r>
            <a:endParaRPr lang="en-US" sz="2600" b="1" dirty="0">
              <a:solidFill>
                <a:srgbClr val="000000"/>
              </a:solidFill>
              <a:latin typeface="Montserrat" panose="00000500000000000000" pitchFamily="2" charset="0"/>
            </a:endParaRPr>
          </a:p>
        </p:txBody>
      </p:sp>
      <p:grpSp>
        <p:nvGrpSpPr>
          <p:cNvPr id="37" name="Group 9">
            <a:extLst>
              <a:ext uri="{FF2B5EF4-FFF2-40B4-BE49-F238E27FC236}">
                <a16:creationId xmlns:a16="http://schemas.microsoft.com/office/drawing/2014/main" id="{8C4A963E-4562-4B01-A30F-05496AD282B4}"/>
              </a:ext>
            </a:extLst>
          </p:cNvPr>
          <p:cNvGrpSpPr/>
          <p:nvPr/>
        </p:nvGrpSpPr>
        <p:grpSpPr>
          <a:xfrm>
            <a:off x="13213596" y="7324560"/>
            <a:ext cx="4180583" cy="1238912"/>
            <a:chOff x="0" y="0"/>
            <a:chExt cx="6226810" cy="1845310"/>
          </a:xfrm>
        </p:grpSpPr>
        <p:sp>
          <p:nvSpPr>
            <p:cNvPr id="38" name="Freeform 10">
              <a:extLst>
                <a:ext uri="{FF2B5EF4-FFF2-40B4-BE49-F238E27FC236}">
                  <a16:creationId xmlns:a16="http://schemas.microsoft.com/office/drawing/2014/main" id="{933D3147-64BD-481D-8CEA-02F5F5246F23}"/>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FDCF60"/>
            </a:solidFill>
          </p:spPr>
        </p:sp>
      </p:grpSp>
      <p:sp>
        <p:nvSpPr>
          <p:cNvPr id="39" name="CuadroTexto 38">
            <a:extLst>
              <a:ext uri="{FF2B5EF4-FFF2-40B4-BE49-F238E27FC236}">
                <a16:creationId xmlns:a16="http://schemas.microsoft.com/office/drawing/2014/main" id="{FA3D791B-005E-49B2-B9D4-E44AAD345399}"/>
              </a:ext>
            </a:extLst>
          </p:cNvPr>
          <p:cNvSpPr txBox="1"/>
          <p:nvPr/>
        </p:nvSpPr>
        <p:spPr>
          <a:xfrm>
            <a:off x="13440915" y="7402300"/>
            <a:ext cx="3663950" cy="1120435"/>
          </a:xfrm>
          <a:prstGeom prst="rect">
            <a:avLst/>
          </a:prstGeom>
          <a:noFill/>
        </p:spPr>
        <p:txBody>
          <a:bodyPr wrap="square">
            <a:spAutoFit/>
          </a:bodyPr>
          <a:lstStyle/>
          <a:p>
            <a:pPr algn="ctr" defTabSz="1371600">
              <a:lnSpc>
                <a:spcPts val="4199"/>
              </a:lnSpc>
            </a:pPr>
            <a:r>
              <a:rPr lang="en-US" sz="2700" b="1" dirty="0" err="1">
                <a:solidFill>
                  <a:srgbClr val="000000"/>
                </a:solidFill>
                <a:latin typeface="Montserrat" panose="00000500000000000000" pitchFamily="2" charset="0"/>
              </a:rPr>
              <a:t>Gobiernos</a:t>
            </a:r>
            <a:r>
              <a:rPr lang="en-US" sz="2700" b="1" dirty="0">
                <a:solidFill>
                  <a:srgbClr val="000000"/>
                </a:solidFill>
                <a:latin typeface="Montserrat" panose="00000500000000000000" pitchFamily="2" charset="0"/>
              </a:rPr>
              <a:t> </a:t>
            </a:r>
            <a:r>
              <a:rPr lang="en-US" sz="2700" b="1" dirty="0" err="1">
                <a:solidFill>
                  <a:srgbClr val="000000"/>
                </a:solidFill>
                <a:latin typeface="Montserrat" panose="00000500000000000000" pitchFamily="2" charset="0"/>
              </a:rPr>
              <a:t>Regionales</a:t>
            </a:r>
            <a:endParaRPr lang="en-US" sz="2700" b="1" dirty="0">
              <a:solidFill>
                <a:srgbClr val="000000"/>
              </a:solidFill>
              <a:latin typeface="Montserrat" panose="00000500000000000000" pitchFamily="2" charset="0"/>
            </a:endParaRPr>
          </a:p>
        </p:txBody>
      </p:sp>
      <p:grpSp>
        <p:nvGrpSpPr>
          <p:cNvPr id="40" name="Group 9">
            <a:extLst>
              <a:ext uri="{FF2B5EF4-FFF2-40B4-BE49-F238E27FC236}">
                <a16:creationId xmlns:a16="http://schemas.microsoft.com/office/drawing/2014/main" id="{7AB0F2B8-918C-48AE-8F61-611E14B18C09}"/>
              </a:ext>
            </a:extLst>
          </p:cNvPr>
          <p:cNvGrpSpPr/>
          <p:nvPr/>
        </p:nvGrpSpPr>
        <p:grpSpPr>
          <a:xfrm>
            <a:off x="7006499" y="8712653"/>
            <a:ext cx="4180583" cy="1238912"/>
            <a:chOff x="0" y="0"/>
            <a:chExt cx="6226810" cy="1845310"/>
          </a:xfrm>
        </p:grpSpPr>
        <p:sp>
          <p:nvSpPr>
            <p:cNvPr id="41" name="Freeform 10">
              <a:extLst>
                <a:ext uri="{FF2B5EF4-FFF2-40B4-BE49-F238E27FC236}">
                  <a16:creationId xmlns:a16="http://schemas.microsoft.com/office/drawing/2014/main" id="{59EEE4FB-501E-4494-8CC9-76874C2B2FF2}"/>
                </a:ext>
              </a:extLst>
            </p:cNvPr>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FDCF60"/>
            </a:solidFill>
          </p:spPr>
        </p:sp>
      </p:grpSp>
      <p:sp>
        <p:nvSpPr>
          <p:cNvPr id="42" name="AutoShape 6">
            <a:extLst>
              <a:ext uri="{FF2B5EF4-FFF2-40B4-BE49-F238E27FC236}">
                <a16:creationId xmlns:a16="http://schemas.microsoft.com/office/drawing/2014/main" id="{E5674D86-324E-4EEF-A838-33BB96465AE9}"/>
              </a:ext>
            </a:extLst>
          </p:cNvPr>
          <p:cNvSpPr/>
          <p:nvPr/>
        </p:nvSpPr>
        <p:spPr>
          <a:xfrm>
            <a:off x="1" y="10019020"/>
            <a:ext cx="4965407" cy="335438"/>
          </a:xfrm>
          <a:prstGeom prst="rect">
            <a:avLst/>
          </a:prstGeom>
          <a:solidFill>
            <a:srgbClr val="0C45A6"/>
          </a:solidFill>
        </p:spPr>
      </p:sp>
      <p:sp>
        <p:nvSpPr>
          <p:cNvPr id="43" name="AutoShape 28">
            <a:extLst>
              <a:ext uri="{FF2B5EF4-FFF2-40B4-BE49-F238E27FC236}">
                <a16:creationId xmlns:a16="http://schemas.microsoft.com/office/drawing/2014/main" id="{D8DE072B-0A0C-4419-8CB8-485CEEEB691E}"/>
              </a:ext>
            </a:extLst>
          </p:cNvPr>
          <p:cNvSpPr/>
          <p:nvPr/>
        </p:nvSpPr>
        <p:spPr>
          <a:xfrm>
            <a:off x="13343765" y="9951565"/>
            <a:ext cx="4965407" cy="335438"/>
          </a:xfrm>
          <a:prstGeom prst="rect">
            <a:avLst/>
          </a:prstGeom>
          <a:solidFill>
            <a:srgbClr val="0C45A6"/>
          </a:solidFill>
        </p:spPr>
      </p:sp>
      <p:sp>
        <p:nvSpPr>
          <p:cNvPr id="44" name="CuadroTexto 43">
            <a:extLst>
              <a:ext uri="{FF2B5EF4-FFF2-40B4-BE49-F238E27FC236}">
                <a16:creationId xmlns:a16="http://schemas.microsoft.com/office/drawing/2014/main" id="{137B3AB5-97D3-4819-89C2-E965685566F1}"/>
              </a:ext>
            </a:extLst>
          </p:cNvPr>
          <p:cNvSpPr txBox="1"/>
          <p:nvPr/>
        </p:nvSpPr>
        <p:spPr>
          <a:xfrm>
            <a:off x="7312025" y="8908389"/>
            <a:ext cx="3663950" cy="587661"/>
          </a:xfrm>
          <a:prstGeom prst="rect">
            <a:avLst/>
          </a:prstGeom>
          <a:noFill/>
        </p:spPr>
        <p:txBody>
          <a:bodyPr wrap="square">
            <a:spAutoFit/>
          </a:bodyPr>
          <a:lstStyle/>
          <a:p>
            <a:pPr algn="ctr" defTabSz="1371600">
              <a:lnSpc>
                <a:spcPts val="4199"/>
              </a:lnSpc>
            </a:pPr>
            <a:r>
              <a:rPr lang="en-US" sz="2700" b="1" dirty="0" err="1">
                <a:solidFill>
                  <a:srgbClr val="000000"/>
                </a:solidFill>
                <a:latin typeface="Montserrat" panose="00000500000000000000" pitchFamily="2" charset="0"/>
              </a:rPr>
              <a:t>Municipalidades</a:t>
            </a:r>
            <a:endParaRPr lang="en-US" sz="2700" b="1" dirty="0">
              <a:solidFill>
                <a:srgbClr val="000000"/>
              </a:solidFill>
              <a:latin typeface="Montserrat" panose="000005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1504"/>
    </mc:Choice>
    <mc:Fallback xmlns="">
      <p:transition spd="slow" advTm="4150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CC173C95-079E-4F98-B1B7-D2649E4AD330}"/>
              </a:ext>
            </a:extLst>
          </p:cNvPr>
          <p:cNvSpPr txBox="1"/>
          <p:nvPr/>
        </p:nvSpPr>
        <p:spPr>
          <a:xfrm>
            <a:off x="685800" y="419100"/>
            <a:ext cx="8839200" cy="897682"/>
          </a:xfrm>
          <a:prstGeom prst="rect">
            <a:avLst/>
          </a:prstGeom>
        </p:spPr>
        <p:txBody>
          <a:bodyPr wrap="square" lIns="0" tIns="0" rIns="0" bIns="0" rtlCol="0" anchor="t">
            <a:spAutoFit/>
          </a:bodyPr>
          <a:lstStyle/>
          <a:p>
            <a:pPr>
              <a:lnSpc>
                <a:spcPts val="7034"/>
              </a:lnSpc>
            </a:pPr>
            <a:r>
              <a:rPr lang="en-US" sz="6000" dirty="0">
                <a:latin typeface="Montserrat Semi-Bold"/>
              </a:rPr>
              <a:t>REFICOOP</a:t>
            </a:r>
          </a:p>
        </p:txBody>
      </p:sp>
      <p:sp>
        <p:nvSpPr>
          <p:cNvPr id="9" name="AutoShape 4">
            <a:extLst>
              <a:ext uri="{FF2B5EF4-FFF2-40B4-BE49-F238E27FC236}">
                <a16:creationId xmlns:a16="http://schemas.microsoft.com/office/drawing/2014/main" id="{2D8C3CEC-FD89-47AE-B5F6-AC2DFAF6FF75}"/>
              </a:ext>
            </a:extLst>
          </p:cNvPr>
          <p:cNvSpPr/>
          <p:nvPr/>
        </p:nvSpPr>
        <p:spPr>
          <a:xfrm flipV="1">
            <a:off x="697424" y="1432473"/>
            <a:ext cx="1941925" cy="155674"/>
          </a:xfrm>
          <a:prstGeom prst="rect">
            <a:avLst/>
          </a:prstGeom>
          <a:solidFill>
            <a:srgbClr val="0C45A6"/>
          </a:solidFill>
        </p:spPr>
      </p:sp>
      <p:pic>
        <p:nvPicPr>
          <p:cNvPr id="26" name="Imagen 25" descr="Imagen que contiene Gráfico&#10;&#10;Descripción generada automáticamente">
            <a:extLst>
              <a:ext uri="{FF2B5EF4-FFF2-40B4-BE49-F238E27FC236}">
                <a16:creationId xmlns:a16="http://schemas.microsoft.com/office/drawing/2014/main" id="{5BA9FA03-8F6A-49E2-B00C-FD5DFCD67D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6272" y="146336"/>
            <a:ext cx="7301728" cy="1672511"/>
          </a:xfrm>
          <a:prstGeom prst="rect">
            <a:avLst/>
          </a:prstGeom>
        </p:spPr>
      </p:pic>
      <p:sp>
        <p:nvSpPr>
          <p:cNvPr id="42" name="AutoShape 6">
            <a:extLst>
              <a:ext uri="{FF2B5EF4-FFF2-40B4-BE49-F238E27FC236}">
                <a16:creationId xmlns:a16="http://schemas.microsoft.com/office/drawing/2014/main" id="{E5674D86-324E-4EEF-A838-33BB96465AE9}"/>
              </a:ext>
            </a:extLst>
          </p:cNvPr>
          <p:cNvSpPr/>
          <p:nvPr/>
        </p:nvSpPr>
        <p:spPr>
          <a:xfrm>
            <a:off x="1" y="10019020"/>
            <a:ext cx="4965407" cy="335438"/>
          </a:xfrm>
          <a:prstGeom prst="rect">
            <a:avLst/>
          </a:prstGeom>
          <a:solidFill>
            <a:srgbClr val="0C45A6"/>
          </a:solidFill>
        </p:spPr>
      </p:sp>
      <p:sp>
        <p:nvSpPr>
          <p:cNvPr id="43" name="AutoShape 28">
            <a:extLst>
              <a:ext uri="{FF2B5EF4-FFF2-40B4-BE49-F238E27FC236}">
                <a16:creationId xmlns:a16="http://schemas.microsoft.com/office/drawing/2014/main" id="{D8DE072B-0A0C-4419-8CB8-485CEEEB691E}"/>
              </a:ext>
            </a:extLst>
          </p:cNvPr>
          <p:cNvSpPr/>
          <p:nvPr/>
        </p:nvSpPr>
        <p:spPr>
          <a:xfrm>
            <a:off x="13343765" y="9951565"/>
            <a:ext cx="4965407" cy="335438"/>
          </a:xfrm>
          <a:prstGeom prst="rect">
            <a:avLst/>
          </a:prstGeom>
          <a:solidFill>
            <a:srgbClr val="0C45A6"/>
          </a:solidFill>
        </p:spPr>
      </p:sp>
      <p:pic>
        <p:nvPicPr>
          <p:cNvPr id="1026" name="Picture 2" descr="Universidad Católica del Norte - Home | Facebook">
            <a:extLst>
              <a:ext uri="{FF2B5EF4-FFF2-40B4-BE49-F238E27FC236}">
                <a16:creationId xmlns:a16="http://schemas.microsoft.com/office/drawing/2014/main" id="{211C83E0-8887-4771-9BC0-23096B795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4667" y="1940725"/>
            <a:ext cx="2118586" cy="211858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Logotipo, nombre de la empresa&#10;&#10;Descripción generada automáticamente">
            <a:extLst>
              <a:ext uri="{FF2B5EF4-FFF2-40B4-BE49-F238E27FC236}">
                <a16:creationId xmlns:a16="http://schemas.microsoft.com/office/drawing/2014/main" id="{10C14D6C-B928-49CE-9C43-D1AAE8DED8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2415" y="1793104"/>
            <a:ext cx="3572659" cy="2311666"/>
          </a:xfrm>
          <a:prstGeom prst="rect">
            <a:avLst/>
          </a:prstGeom>
        </p:spPr>
      </p:pic>
      <p:pic>
        <p:nvPicPr>
          <p:cNvPr id="5" name="Imagen 4" descr="Logotipo&#10;&#10;Descripción generada automáticamente">
            <a:extLst>
              <a:ext uri="{FF2B5EF4-FFF2-40B4-BE49-F238E27FC236}">
                <a16:creationId xmlns:a16="http://schemas.microsoft.com/office/drawing/2014/main" id="{A698DB19-E898-423E-8151-9FEF8B6D67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928" y="2240490"/>
            <a:ext cx="2321954" cy="1741465"/>
          </a:xfrm>
          <a:prstGeom prst="rect">
            <a:avLst/>
          </a:prstGeom>
        </p:spPr>
      </p:pic>
      <p:pic>
        <p:nvPicPr>
          <p:cNvPr id="1036" name="Picture 12">
            <a:extLst>
              <a:ext uri="{FF2B5EF4-FFF2-40B4-BE49-F238E27FC236}">
                <a16:creationId xmlns:a16="http://schemas.microsoft.com/office/drawing/2014/main" id="{3437F7DB-BD0A-41AF-A657-3CA90482D0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2414" y="4267156"/>
            <a:ext cx="4249755" cy="16725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unicipalidad de Coquimbo">
            <a:extLst>
              <a:ext uri="{FF2B5EF4-FFF2-40B4-BE49-F238E27FC236}">
                <a16:creationId xmlns:a16="http://schemas.microsoft.com/office/drawing/2014/main" id="{0BE9FE64-8099-437F-8E07-A4C8408D49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7084" y="4674874"/>
            <a:ext cx="2238375"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o photo description available.">
            <a:extLst>
              <a:ext uri="{FF2B5EF4-FFF2-40B4-BE49-F238E27FC236}">
                <a16:creationId xmlns:a16="http://schemas.microsoft.com/office/drawing/2014/main" id="{C53DCED2-B849-4A9B-9A7E-81F260D389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5071" y="3879252"/>
            <a:ext cx="2528496" cy="252849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o photo description available.">
            <a:extLst>
              <a:ext uri="{FF2B5EF4-FFF2-40B4-BE49-F238E27FC236}">
                <a16:creationId xmlns:a16="http://schemas.microsoft.com/office/drawing/2014/main" id="{A90B2410-87E9-4ADC-AD3F-DB51D4D02EC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416" r="-333" b="29560"/>
          <a:stretch/>
        </p:blipFill>
        <p:spPr bwMode="auto">
          <a:xfrm>
            <a:off x="3668388" y="7133295"/>
            <a:ext cx="3228051" cy="157728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May be an image of text that says 'Quiliota Municipalidad'">
            <a:extLst>
              <a:ext uri="{FF2B5EF4-FFF2-40B4-BE49-F238E27FC236}">
                <a16:creationId xmlns:a16="http://schemas.microsoft.com/office/drawing/2014/main" id="{14B4A958-C4E1-4993-9856-241AB178F74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4" t="18908" r="370" b="32306"/>
          <a:stretch/>
        </p:blipFill>
        <p:spPr bwMode="auto">
          <a:xfrm>
            <a:off x="12517262" y="4281161"/>
            <a:ext cx="2650637" cy="13229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tactoweb – Municipalidad de Copiapó">
            <a:extLst>
              <a:ext uri="{FF2B5EF4-FFF2-40B4-BE49-F238E27FC236}">
                <a16:creationId xmlns:a16="http://schemas.microsoft.com/office/drawing/2014/main" id="{D9ED9C58-67C6-4AF9-B768-771BD89E59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490" y="4175184"/>
            <a:ext cx="2789757" cy="185645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ay be an image of text that says 'Alzarrobo avanza contigo!'">
            <a:extLst>
              <a:ext uri="{FF2B5EF4-FFF2-40B4-BE49-F238E27FC236}">
                <a16:creationId xmlns:a16="http://schemas.microsoft.com/office/drawing/2014/main" id="{06125BBB-795E-4816-8207-36F5A8DB7EB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655381" y="4045328"/>
            <a:ext cx="1913040" cy="191304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o photo description available.">
            <a:extLst>
              <a:ext uri="{FF2B5EF4-FFF2-40B4-BE49-F238E27FC236}">
                <a16:creationId xmlns:a16="http://schemas.microsoft.com/office/drawing/2014/main" id="{A51BA9A8-62BD-4201-A7BA-37981920345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2688" y="6683983"/>
            <a:ext cx="2344399" cy="234439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May be an image of text">
            <a:extLst>
              <a:ext uri="{FF2B5EF4-FFF2-40B4-BE49-F238E27FC236}">
                <a16:creationId xmlns:a16="http://schemas.microsoft.com/office/drawing/2014/main" id="{0A57F73F-4536-467E-963A-5C58393D895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1083" y="6683983"/>
            <a:ext cx="2344399" cy="234295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o photo description available.">
            <a:extLst>
              <a:ext uri="{FF2B5EF4-FFF2-40B4-BE49-F238E27FC236}">
                <a16:creationId xmlns:a16="http://schemas.microsoft.com/office/drawing/2014/main" id="{4E0E161D-1380-4247-8D1A-340409EB9A8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82715" y="6593112"/>
            <a:ext cx="2434547" cy="243454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May be an image of text that says '2OWY L 山 W F CIUDAD DE CONSTITUCION CHILE'">
            <a:extLst>
              <a:ext uri="{FF2B5EF4-FFF2-40B4-BE49-F238E27FC236}">
                <a16:creationId xmlns:a16="http://schemas.microsoft.com/office/drawing/2014/main" id="{1B7EDF78-B2E6-46C6-98CD-0D34582C26F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416862" y="6514840"/>
            <a:ext cx="2814196" cy="281419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No photo description available.">
            <a:extLst>
              <a:ext uri="{FF2B5EF4-FFF2-40B4-BE49-F238E27FC236}">
                <a16:creationId xmlns:a16="http://schemas.microsoft.com/office/drawing/2014/main" id="{07A34947-CC47-4424-AE63-10D0766575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366335" y="6729359"/>
            <a:ext cx="2162791" cy="216279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Texto&#10;&#10;Descripción generada automáticamente">
            <a:extLst>
              <a:ext uri="{FF2B5EF4-FFF2-40B4-BE49-F238E27FC236}">
                <a16:creationId xmlns:a16="http://schemas.microsoft.com/office/drawing/2014/main" id="{79BC00D2-4BA6-4A25-B62F-C582D9F9CD1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35003" y="2169823"/>
            <a:ext cx="1931543" cy="1758698"/>
          </a:xfrm>
          <a:prstGeom prst="rect">
            <a:avLst/>
          </a:prstGeom>
        </p:spPr>
      </p:pic>
      <p:pic>
        <p:nvPicPr>
          <p:cNvPr id="1068" name="Picture 44" descr="May be an image of text that says 'ASOCIACIÓN NACIONAL DE COOPERATIVAS DE CHILE'">
            <a:extLst>
              <a:ext uri="{FF2B5EF4-FFF2-40B4-BE49-F238E27FC236}">
                <a16:creationId xmlns:a16="http://schemas.microsoft.com/office/drawing/2014/main" id="{EAC2A734-7CF8-44C1-ABD5-4FC739356A5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5964" r="4307" b="29381"/>
          <a:stretch/>
        </p:blipFill>
        <p:spPr bwMode="auto">
          <a:xfrm>
            <a:off x="5811315" y="2002877"/>
            <a:ext cx="4059860" cy="1892121"/>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Servicio Nacional del Adulto Mayor - Wikipedia, la enciclopedia libre">
            <a:extLst>
              <a:ext uri="{FF2B5EF4-FFF2-40B4-BE49-F238E27FC236}">
                <a16:creationId xmlns:a16="http://schemas.microsoft.com/office/drawing/2014/main" id="{13A88B9D-214E-4357-8C2F-252160B37C4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082715" y="2142251"/>
            <a:ext cx="2014285" cy="182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236528"/>
      </p:ext>
    </p:extLst>
  </p:cSld>
  <p:clrMapOvr>
    <a:masterClrMapping/>
  </p:clrMapOvr>
  <mc:AlternateContent xmlns:mc="http://schemas.openxmlformats.org/markup-compatibility/2006" xmlns:p14="http://schemas.microsoft.com/office/powerpoint/2010/main">
    <mc:Choice Requires="p14">
      <p:transition spd="slow" p14:dur="2000" advTm="41504"/>
    </mc:Choice>
    <mc:Fallback xmlns="">
      <p:transition spd="slow" advTm="415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CF60"/>
        </a:solidFill>
        <a:effectLst/>
      </p:bgPr>
    </p:bg>
    <p:spTree>
      <p:nvGrpSpPr>
        <p:cNvPr id="1" name=""/>
        <p:cNvGrpSpPr/>
        <p:nvPr/>
      </p:nvGrpSpPr>
      <p:grpSpPr>
        <a:xfrm>
          <a:off x="0" y="0"/>
          <a:ext cx="0" cy="0"/>
          <a:chOff x="0" y="0"/>
          <a:chExt cx="0" cy="0"/>
        </a:xfrm>
      </p:grpSpPr>
      <p:sp>
        <p:nvSpPr>
          <p:cNvPr id="2" name="AutoShape 2"/>
          <p:cNvSpPr/>
          <p:nvPr/>
        </p:nvSpPr>
        <p:spPr>
          <a:xfrm>
            <a:off x="0" y="9410843"/>
            <a:ext cx="18288000" cy="908814"/>
          </a:xfrm>
          <a:prstGeom prst="rect">
            <a:avLst/>
          </a:prstGeom>
          <a:solidFill>
            <a:srgbClr val="FFFFFF"/>
          </a:solidFill>
        </p:spPr>
      </p:sp>
      <p:sp>
        <p:nvSpPr>
          <p:cNvPr id="3" name="TextBox 3"/>
          <p:cNvSpPr txBox="1"/>
          <p:nvPr/>
        </p:nvSpPr>
        <p:spPr>
          <a:xfrm>
            <a:off x="718140" y="723900"/>
            <a:ext cx="14249400" cy="1146019"/>
          </a:xfrm>
          <a:prstGeom prst="rect">
            <a:avLst/>
          </a:prstGeom>
        </p:spPr>
        <p:txBody>
          <a:bodyPr wrap="square" lIns="0" tIns="0" rIns="0" bIns="0" rtlCol="0" anchor="t">
            <a:spAutoFit/>
          </a:bodyPr>
          <a:lstStyle/>
          <a:p>
            <a:pPr>
              <a:lnSpc>
                <a:spcPts val="9530"/>
              </a:lnSpc>
            </a:pPr>
            <a:r>
              <a:rPr lang="en-US" sz="6000" dirty="0">
                <a:solidFill>
                  <a:srgbClr val="0C45A6"/>
                </a:solidFill>
                <a:latin typeface="Montserrat Semi-Bold Bold"/>
              </a:rPr>
              <a:t>COMISIONES DE TRABAJO</a:t>
            </a:r>
          </a:p>
        </p:txBody>
      </p:sp>
      <p:sp>
        <p:nvSpPr>
          <p:cNvPr id="5" name="TextBox 5">
            <a:extLst>
              <a:ext uri="{FF2B5EF4-FFF2-40B4-BE49-F238E27FC236}">
                <a16:creationId xmlns:a16="http://schemas.microsoft.com/office/drawing/2014/main" id="{0314431E-10F8-4CCC-B97A-CCA5D14C0556}"/>
              </a:ext>
            </a:extLst>
          </p:cNvPr>
          <p:cNvSpPr txBox="1"/>
          <p:nvPr/>
        </p:nvSpPr>
        <p:spPr>
          <a:xfrm>
            <a:off x="718140" y="2580218"/>
            <a:ext cx="11049000" cy="5397696"/>
          </a:xfrm>
          <a:prstGeom prst="rect">
            <a:avLst/>
          </a:prstGeom>
        </p:spPr>
        <p:txBody>
          <a:bodyPr wrap="square" lIns="0" tIns="0" rIns="0" bIns="0" rtlCol="0" anchor="t">
            <a:spAutoFit/>
          </a:bodyPr>
          <a:lstStyle/>
          <a:p>
            <a:pPr marL="457200" indent="-457200" algn="just">
              <a:lnSpc>
                <a:spcPts val="2847"/>
              </a:lnSpc>
              <a:buAutoNum type="arabicPeriod"/>
            </a:pPr>
            <a:r>
              <a:rPr lang="es-CL" sz="3200" b="1" dirty="0">
                <a:solidFill>
                  <a:srgbClr val="16214B"/>
                </a:solidFill>
                <a:latin typeface="Montserrat"/>
              </a:rPr>
              <a:t>Formación y Capacitación </a:t>
            </a:r>
            <a:r>
              <a:rPr lang="es-CL" sz="3200" dirty="0">
                <a:solidFill>
                  <a:srgbClr val="16214B"/>
                </a:solidFill>
                <a:latin typeface="Montserrat"/>
              </a:rPr>
              <a:t>en Economía Social y Cooperativa </a:t>
            </a:r>
          </a:p>
          <a:p>
            <a:pPr marL="914400" lvl="1" indent="-457200" algn="just">
              <a:lnSpc>
                <a:spcPts val="2847"/>
              </a:lnSpc>
              <a:buAutoNum type="arabicPeriod"/>
            </a:pPr>
            <a:endParaRPr lang="es-CL" sz="3200" dirty="0">
              <a:solidFill>
                <a:srgbClr val="16214B"/>
              </a:solidFill>
              <a:latin typeface="Montserrat"/>
            </a:endParaRPr>
          </a:p>
          <a:p>
            <a:pPr marL="457200" indent="-457200" algn="just">
              <a:lnSpc>
                <a:spcPts val="2847"/>
              </a:lnSpc>
              <a:buAutoNum type="arabicPeriod"/>
            </a:pPr>
            <a:r>
              <a:rPr lang="es-CL" sz="3200" b="1" dirty="0">
                <a:solidFill>
                  <a:srgbClr val="16214B"/>
                </a:solidFill>
                <a:latin typeface="Montserrat"/>
              </a:rPr>
              <a:t>Buenas prácticas y gestión empresarial en inclusión sociolaboral de Personas con Discapacidad</a:t>
            </a:r>
            <a:r>
              <a:rPr lang="es-CL" sz="3200" dirty="0">
                <a:solidFill>
                  <a:srgbClr val="16214B"/>
                </a:solidFill>
                <a:latin typeface="Montserrat"/>
              </a:rPr>
              <a:t>, a través de entidades de la Economía Social y Cooperativa</a:t>
            </a:r>
          </a:p>
          <a:p>
            <a:pPr marL="457200" indent="-457200" algn="just">
              <a:lnSpc>
                <a:spcPts val="2847"/>
              </a:lnSpc>
              <a:buAutoNum type="arabicPeriod"/>
            </a:pPr>
            <a:endParaRPr lang="es-CL" sz="3200" b="1" dirty="0">
              <a:solidFill>
                <a:srgbClr val="16214B"/>
              </a:solidFill>
              <a:latin typeface="Montserrat"/>
            </a:endParaRPr>
          </a:p>
          <a:p>
            <a:pPr marL="457200" indent="-457200" algn="just">
              <a:lnSpc>
                <a:spcPts val="2847"/>
              </a:lnSpc>
              <a:buFontTx/>
              <a:buAutoNum type="arabicPeriod"/>
            </a:pPr>
            <a:r>
              <a:rPr lang="es-CL" sz="3200" b="1" dirty="0">
                <a:solidFill>
                  <a:srgbClr val="16214B"/>
                </a:solidFill>
                <a:latin typeface="Montserrat"/>
              </a:rPr>
              <a:t>Apoyo y asistencia </a:t>
            </a:r>
            <a:r>
              <a:rPr lang="es-CL" sz="3200" dirty="0">
                <a:solidFill>
                  <a:srgbClr val="16214B"/>
                </a:solidFill>
                <a:latin typeface="Montserrat"/>
              </a:rPr>
              <a:t>a procesos de Incubación de Cooperativas Inclusivas </a:t>
            </a:r>
          </a:p>
          <a:p>
            <a:pPr marL="457200" indent="-457200" algn="just">
              <a:lnSpc>
                <a:spcPts val="2847"/>
              </a:lnSpc>
              <a:buFontTx/>
              <a:buAutoNum type="arabicPeriod"/>
            </a:pPr>
            <a:endParaRPr lang="es-CL" sz="3200" dirty="0">
              <a:solidFill>
                <a:srgbClr val="16214B"/>
              </a:solidFill>
              <a:latin typeface="Montserrat"/>
            </a:endParaRPr>
          </a:p>
          <a:p>
            <a:pPr marL="457200" indent="-457200" algn="just">
              <a:lnSpc>
                <a:spcPts val="2847"/>
              </a:lnSpc>
              <a:buAutoNum type="arabicPeriod"/>
            </a:pPr>
            <a:r>
              <a:rPr lang="es-CL" sz="3200" b="1" dirty="0">
                <a:solidFill>
                  <a:srgbClr val="16214B"/>
                </a:solidFill>
                <a:latin typeface="Montserrat"/>
              </a:rPr>
              <a:t>Alianzas Estratégicas para la Sostenibilidad </a:t>
            </a:r>
            <a:r>
              <a:rPr lang="es-CL" sz="3200" dirty="0">
                <a:solidFill>
                  <a:srgbClr val="16214B"/>
                </a:solidFill>
                <a:latin typeface="Montserrat"/>
              </a:rPr>
              <a:t>de las Cooperativas Inclusivas en Chile</a:t>
            </a:r>
          </a:p>
          <a:p>
            <a:pPr marL="457200" indent="-457200" algn="just">
              <a:lnSpc>
                <a:spcPts val="2847"/>
              </a:lnSpc>
              <a:buAutoNum type="arabicPeriod"/>
            </a:pPr>
            <a:endParaRPr lang="es-CL" sz="3200" dirty="0">
              <a:solidFill>
                <a:srgbClr val="16214B"/>
              </a:solidFill>
              <a:latin typeface="Montserrat"/>
            </a:endParaRPr>
          </a:p>
          <a:p>
            <a:pPr algn="just">
              <a:lnSpc>
                <a:spcPts val="2847"/>
              </a:lnSpc>
            </a:pPr>
            <a:endParaRPr lang="es-CL" sz="3200" b="1" dirty="0">
              <a:solidFill>
                <a:srgbClr val="16214B"/>
              </a:solidFill>
              <a:latin typeface="Montserrat"/>
            </a:endParaRPr>
          </a:p>
        </p:txBody>
      </p:sp>
      <p:pic>
        <p:nvPicPr>
          <p:cNvPr id="7" name="Picture 6">
            <a:extLst>
              <a:ext uri="{FF2B5EF4-FFF2-40B4-BE49-F238E27FC236}">
                <a16:creationId xmlns:a16="http://schemas.microsoft.com/office/drawing/2014/main" id="{96B1D08F-A424-464F-B218-173775A894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73960" y="3499267"/>
            <a:ext cx="6008280" cy="5046955"/>
          </a:xfrm>
          <a:prstGeom prst="rect">
            <a:avLst/>
          </a:prstGeom>
        </p:spPr>
      </p:pic>
      <p:sp>
        <p:nvSpPr>
          <p:cNvPr id="8" name="AutoShape 4">
            <a:extLst>
              <a:ext uri="{FF2B5EF4-FFF2-40B4-BE49-F238E27FC236}">
                <a16:creationId xmlns:a16="http://schemas.microsoft.com/office/drawing/2014/main" id="{69ED22E0-9496-415E-B2D0-B390ADB6BF6D}"/>
              </a:ext>
            </a:extLst>
          </p:cNvPr>
          <p:cNvSpPr/>
          <p:nvPr/>
        </p:nvSpPr>
        <p:spPr>
          <a:xfrm flipV="1">
            <a:off x="749137" y="2036176"/>
            <a:ext cx="1941925" cy="155674"/>
          </a:xfrm>
          <a:prstGeom prst="rect">
            <a:avLst/>
          </a:prstGeom>
          <a:solidFill>
            <a:srgbClr val="0C45A6"/>
          </a:solidFill>
        </p:spPr>
      </p:sp>
      <p:sp>
        <p:nvSpPr>
          <p:cNvPr id="9" name="CuadroTexto 8">
            <a:extLst>
              <a:ext uri="{FF2B5EF4-FFF2-40B4-BE49-F238E27FC236}">
                <a16:creationId xmlns:a16="http://schemas.microsoft.com/office/drawing/2014/main" id="{00FF11FD-3D2F-4C05-904B-8172760C482D}"/>
              </a:ext>
            </a:extLst>
          </p:cNvPr>
          <p:cNvSpPr txBox="1"/>
          <p:nvPr/>
        </p:nvSpPr>
        <p:spPr>
          <a:xfrm>
            <a:off x="7870054" y="9724394"/>
            <a:ext cx="6477000" cy="800219"/>
          </a:xfrm>
          <a:prstGeom prst="rect">
            <a:avLst/>
          </a:prstGeom>
          <a:noFill/>
        </p:spPr>
        <p:txBody>
          <a:bodyPr wrap="square">
            <a:spAutoFit/>
          </a:bodyPr>
          <a:lstStyle/>
          <a:p>
            <a:r>
              <a:rPr lang="es-CL" sz="2800" b="1" dirty="0">
                <a:hlinkClick r:id="rId5">
                  <a:extLst>
                    <a:ext uri="{A12FA001-AC4F-418D-AE19-62706E023703}">
                      <ahyp:hlinkClr xmlns:ahyp="http://schemas.microsoft.com/office/drawing/2018/hyperlinkcolor" val="tx"/>
                    </a:ext>
                  </a:extLst>
                </a:hlinkClick>
              </a:rPr>
              <a:t>https://bit.ly/ComisionesREFICOOP</a:t>
            </a:r>
            <a:endParaRPr lang="es-CL" sz="2800" b="1" dirty="0"/>
          </a:p>
          <a:p>
            <a:endParaRPr lang="es-CL" dirty="0"/>
          </a:p>
        </p:txBody>
      </p:sp>
      <p:pic>
        <p:nvPicPr>
          <p:cNvPr id="10" name="Imagen 9">
            <a:extLst>
              <a:ext uri="{FF2B5EF4-FFF2-40B4-BE49-F238E27FC236}">
                <a16:creationId xmlns:a16="http://schemas.microsoft.com/office/drawing/2014/main" id="{FCAF578E-888A-4167-810E-B02BADA78EA8}"/>
              </a:ext>
            </a:extLst>
          </p:cNvPr>
          <p:cNvPicPr>
            <a:picLocks noChangeAspect="1"/>
          </p:cNvPicPr>
          <p:nvPr/>
        </p:nvPicPr>
        <p:blipFill>
          <a:blip r:embed="rId6"/>
          <a:stretch>
            <a:fillRect/>
          </a:stretch>
        </p:blipFill>
        <p:spPr>
          <a:xfrm>
            <a:off x="2691062" y="9684889"/>
            <a:ext cx="3829584" cy="4858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62"/>
    </mc:Choice>
    <mc:Fallback xmlns="">
      <p:transition spd="slow" advTm="3356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nterfaz de usuario gráfica&#10;&#10;Descripción generada automáticamente con confianza baja">
            <a:extLst>
              <a:ext uri="{FF2B5EF4-FFF2-40B4-BE49-F238E27FC236}">
                <a16:creationId xmlns:a16="http://schemas.microsoft.com/office/drawing/2014/main" id="{0CFFBD10-B90A-44EE-8C3B-2EEB118785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4128" y="1293244"/>
            <a:ext cx="8735995" cy="8735995"/>
          </a:xfrm>
          <a:prstGeom prst="rect">
            <a:avLst/>
          </a:prstGeom>
        </p:spPr>
      </p:pic>
      <p:pic>
        <p:nvPicPr>
          <p:cNvPr id="8" name="Imagen 7" descr="Interfaz de usuario gráfica, Aplicación&#10;&#10;Descripción generada automáticamente">
            <a:extLst>
              <a:ext uri="{FF2B5EF4-FFF2-40B4-BE49-F238E27FC236}">
                <a16:creationId xmlns:a16="http://schemas.microsoft.com/office/drawing/2014/main" id="{9A6AEB16-C59E-46DB-9325-56BE1AAB9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434" y="1450744"/>
            <a:ext cx="8735995" cy="8735995"/>
          </a:xfrm>
          <a:prstGeom prst="rect">
            <a:avLst/>
          </a:prstGeom>
        </p:spPr>
      </p:pic>
      <p:sp>
        <p:nvSpPr>
          <p:cNvPr id="12" name="AutoShape 6">
            <a:extLst>
              <a:ext uri="{FF2B5EF4-FFF2-40B4-BE49-F238E27FC236}">
                <a16:creationId xmlns:a16="http://schemas.microsoft.com/office/drawing/2014/main" id="{F5B735ED-B364-450E-8A62-21F0AC4A910A}"/>
              </a:ext>
            </a:extLst>
          </p:cNvPr>
          <p:cNvSpPr/>
          <p:nvPr/>
        </p:nvSpPr>
        <p:spPr>
          <a:xfrm>
            <a:off x="1" y="10019020"/>
            <a:ext cx="4965407" cy="335438"/>
          </a:xfrm>
          <a:prstGeom prst="rect">
            <a:avLst/>
          </a:prstGeom>
          <a:solidFill>
            <a:srgbClr val="0C45A6"/>
          </a:solidFill>
        </p:spPr>
      </p:sp>
      <p:sp>
        <p:nvSpPr>
          <p:cNvPr id="14" name="AutoShape 28">
            <a:extLst>
              <a:ext uri="{FF2B5EF4-FFF2-40B4-BE49-F238E27FC236}">
                <a16:creationId xmlns:a16="http://schemas.microsoft.com/office/drawing/2014/main" id="{5F001DBD-1B88-4DAB-91BE-A9796927BE77}"/>
              </a:ext>
            </a:extLst>
          </p:cNvPr>
          <p:cNvSpPr/>
          <p:nvPr/>
        </p:nvSpPr>
        <p:spPr>
          <a:xfrm>
            <a:off x="13343765" y="9951565"/>
            <a:ext cx="4965407" cy="335438"/>
          </a:xfrm>
          <a:prstGeom prst="rect">
            <a:avLst/>
          </a:prstGeom>
          <a:solidFill>
            <a:srgbClr val="0C45A6"/>
          </a:solidFill>
        </p:spPr>
      </p:sp>
      <p:sp>
        <p:nvSpPr>
          <p:cNvPr id="9" name="TextBox 2">
            <a:extLst>
              <a:ext uri="{FF2B5EF4-FFF2-40B4-BE49-F238E27FC236}">
                <a16:creationId xmlns:a16="http://schemas.microsoft.com/office/drawing/2014/main" id="{B37264DE-90BF-4C52-A4D4-9470C7101682}"/>
              </a:ext>
            </a:extLst>
          </p:cNvPr>
          <p:cNvSpPr txBox="1"/>
          <p:nvPr/>
        </p:nvSpPr>
        <p:spPr>
          <a:xfrm>
            <a:off x="524928" y="569391"/>
            <a:ext cx="8839200" cy="897682"/>
          </a:xfrm>
          <a:prstGeom prst="rect">
            <a:avLst/>
          </a:prstGeom>
        </p:spPr>
        <p:txBody>
          <a:bodyPr wrap="square" lIns="0" tIns="0" rIns="0" bIns="0" rtlCol="0" anchor="t">
            <a:spAutoFit/>
          </a:bodyPr>
          <a:lstStyle/>
          <a:p>
            <a:pPr>
              <a:lnSpc>
                <a:spcPts val="7034"/>
              </a:lnSpc>
            </a:pPr>
            <a:r>
              <a:rPr lang="en-US" sz="6000" dirty="0">
                <a:latin typeface="Montserrat Semi-Bold"/>
              </a:rPr>
              <a:t>ACTIVIDADES 2021</a:t>
            </a:r>
          </a:p>
        </p:txBody>
      </p:sp>
      <p:sp>
        <p:nvSpPr>
          <p:cNvPr id="10" name="AutoShape 4">
            <a:extLst>
              <a:ext uri="{FF2B5EF4-FFF2-40B4-BE49-F238E27FC236}">
                <a16:creationId xmlns:a16="http://schemas.microsoft.com/office/drawing/2014/main" id="{02DF39B8-2E72-4D82-98D3-4BF15982627F}"/>
              </a:ext>
            </a:extLst>
          </p:cNvPr>
          <p:cNvSpPr/>
          <p:nvPr/>
        </p:nvSpPr>
        <p:spPr>
          <a:xfrm flipV="1">
            <a:off x="697424" y="1432473"/>
            <a:ext cx="1941925" cy="155674"/>
          </a:xfrm>
          <a:prstGeom prst="rect">
            <a:avLst/>
          </a:prstGeom>
          <a:solidFill>
            <a:srgbClr val="0C45A6"/>
          </a:solidFill>
        </p:spPr>
      </p:sp>
    </p:spTree>
    <p:extLst>
      <p:ext uri="{BB962C8B-B14F-4D97-AF65-F5344CB8AC3E}">
        <p14:creationId xmlns:p14="http://schemas.microsoft.com/office/powerpoint/2010/main" val="574888396"/>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AutoShape 6">
            <a:extLst>
              <a:ext uri="{FF2B5EF4-FFF2-40B4-BE49-F238E27FC236}">
                <a16:creationId xmlns:a16="http://schemas.microsoft.com/office/drawing/2014/main" id="{F5B735ED-B364-450E-8A62-21F0AC4A910A}"/>
              </a:ext>
            </a:extLst>
          </p:cNvPr>
          <p:cNvSpPr/>
          <p:nvPr/>
        </p:nvSpPr>
        <p:spPr>
          <a:xfrm>
            <a:off x="1" y="10019020"/>
            <a:ext cx="4965407" cy="335438"/>
          </a:xfrm>
          <a:prstGeom prst="rect">
            <a:avLst/>
          </a:prstGeom>
          <a:solidFill>
            <a:srgbClr val="0C45A6"/>
          </a:solidFill>
        </p:spPr>
      </p:sp>
      <p:sp>
        <p:nvSpPr>
          <p:cNvPr id="14" name="AutoShape 28">
            <a:extLst>
              <a:ext uri="{FF2B5EF4-FFF2-40B4-BE49-F238E27FC236}">
                <a16:creationId xmlns:a16="http://schemas.microsoft.com/office/drawing/2014/main" id="{5F001DBD-1B88-4DAB-91BE-A9796927BE77}"/>
              </a:ext>
            </a:extLst>
          </p:cNvPr>
          <p:cNvSpPr/>
          <p:nvPr/>
        </p:nvSpPr>
        <p:spPr>
          <a:xfrm>
            <a:off x="13343765" y="9951565"/>
            <a:ext cx="4965407" cy="335438"/>
          </a:xfrm>
          <a:prstGeom prst="rect">
            <a:avLst/>
          </a:prstGeom>
          <a:solidFill>
            <a:srgbClr val="0C45A6"/>
          </a:solidFill>
        </p:spPr>
      </p:sp>
      <p:sp>
        <p:nvSpPr>
          <p:cNvPr id="9" name="TextBox 2">
            <a:extLst>
              <a:ext uri="{FF2B5EF4-FFF2-40B4-BE49-F238E27FC236}">
                <a16:creationId xmlns:a16="http://schemas.microsoft.com/office/drawing/2014/main" id="{B37264DE-90BF-4C52-A4D4-9470C7101682}"/>
              </a:ext>
            </a:extLst>
          </p:cNvPr>
          <p:cNvSpPr txBox="1"/>
          <p:nvPr/>
        </p:nvSpPr>
        <p:spPr>
          <a:xfrm>
            <a:off x="524928" y="569391"/>
            <a:ext cx="17784244" cy="897682"/>
          </a:xfrm>
          <a:prstGeom prst="rect">
            <a:avLst/>
          </a:prstGeom>
        </p:spPr>
        <p:txBody>
          <a:bodyPr wrap="square" lIns="0" tIns="0" rIns="0" bIns="0" rtlCol="0" anchor="t">
            <a:spAutoFit/>
          </a:bodyPr>
          <a:lstStyle/>
          <a:p>
            <a:pPr>
              <a:lnSpc>
                <a:spcPts val="7034"/>
              </a:lnSpc>
            </a:pPr>
            <a:r>
              <a:rPr lang="en-US" sz="6000" dirty="0">
                <a:latin typeface="Montserrat Semi-Bold"/>
              </a:rPr>
              <a:t>Taller I: </a:t>
            </a:r>
            <a:r>
              <a:rPr lang="en-US" sz="6000" dirty="0" err="1">
                <a:latin typeface="Montserrat Semi-Bold"/>
              </a:rPr>
              <a:t>Asociatividad</a:t>
            </a:r>
            <a:r>
              <a:rPr lang="en-US" sz="6000" dirty="0">
                <a:latin typeface="Montserrat Semi-Bold"/>
              </a:rPr>
              <a:t> y </a:t>
            </a:r>
            <a:r>
              <a:rPr lang="en-US" sz="6000" dirty="0" err="1">
                <a:latin typeface="Montserrat Semi-Bold"/>
              </a:rPr>
              <a:t>Economía</a:t>
            </a:r>
            <a:r>
              <a:rPr lang="en-US" sz="6000" dirty="0">
                <a:latin typeface="Montserrat Semi-Bold"/>
              </a:rPr>
              <a:t> Social</a:t>
            </a:r>
          </a:p>
        </p:txBody>
      </p:sp>
      <p:sp>
        <p:nvSpPr>
          <p:cNvPr id="10" name="AutoShape 4">
            <a:extLst>
              <a:ext uri="{FF2B5EF4-FFF2-40B4-BE49-F238E27FC236}">
                <a16:creationId xmlns:a16="http://schemas.microsoft.com/office/drawing/2014/main" id="{02DF39B8-2E72-4D82-98D3-4BF15982627F}"/>
              </a:ext>
            </a:extLst>
          </p:cNvPr>
          <p:cNvSpPr/>
          <p:nvPr/>
        </p:nvSpPr>
        <p:spPr>
          <a:xfrm flipV="1">
            <a:off x="697424" y="1432473"/>
            <a:ext cx="1941925" cy="155674"/>
          </a:xfrm>
          <a:prstGeom prst="rect">
            <a:avLst/>
          </a:prstGeom>
          <a:solidFill>
            <a:srgbClr val="0C45A6"/>
          </a:solidFill>
        </p:spPr>
      </p:sp>
      <p:pic>
        <p:nvPicPr>
          <p:cNvPr id="11" name="Imagen 10">
            <a:extLst>
              <a:ext uri="{FF2B5EF4-FFF2-40B4-BE49-F238E27FC236}">
                <a16:creationId xmlns:a16="http://schemas.microsoft.com/office/drawing/2014/main" id="{B53F0278-1A43-A066-944A-8FF710D1D28B}"/>
              </a:ext>
            </a:extLst>
          </p:cNvPr>
          <p:cNvPicPr>
            <a:picLocks noChangeAspect="1"/>
          </p:cNvPicPr>
          <p:nvPr/>
        </p:nvPicPr>
        <p:blipFill>
          <a:blip r:embed="rId2"/>
          <a:stretch>
            <a:fillRect/>
          </a:stretch>
        </p:blipFill>
        <p:spPr>
          <a:xfrm>
            <a:off x="309562" y="2095500"/>
            <a:ext cx="17668875" cy="7829550"/>
          </a:xfrm>
          <a:prstGeom prst="rect">
            <a:avLst/>
          </a:prstGeom>
        </p:spPr>
      </p:pic>
    </p:spTree>
    <p:extLst>
      <p:ext uri="{BB962C8B-B14F-4D97-AF65-F5344CB8AC3E}">
        <p14:creationId xmlns:p14="http://schemas.microsoft.com/office/powerpoint/2010/main" val="1487566905"/>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AutoShape 6">
            <a:extLst>
              <a:ext uri="{FF2B5EF4-FFF2-40B4-BE49-F238E27FC236}">
                <a16:creationId xmlns:a16="http://schemas.microsoft.com/office/drawing/2014/main" id="{F5B735ED-B364-450E-8A62-21F0AC4A910A}"/>
              </a:ext>
            </a:extLst>
          </p:cNvPr>
          <p:cNvSpPr/>
          <p:nvPr/>
        </p:nvSpPr>
        <p:spPr>
          <a:xfrm>
            <a:off x="1" y="10019020"/>
            <a:ext cx="4965407" cy="335438"/>
          </a:xfrm>
          <a:prstGeom prst="rect">
            <a:avLst/>
          </a:prstGeom>
          <a:solidFill>
            <a:srgbClr val="0C45A6"/>
          </a:solidFill>
        </p:spPr>
      </p:sp>
      <p:sp>
        <p:nvSpPr>
          <p:cNvPr id="14" name="AutoShape 28">
            <a:extLst>
              <a:ext uri="{FF2B5EF4-FFF2-40B4-BE49-F238E27FC236}">
                <a16:creationId xmlns:a16="http://schemas.microsoft.com/office/drawing/2014/main" id="{5F001DBD-1B88-4DAB-91BE-A9796927BE77}"/>
              </a:ext>
            </a:extLst>
          </p:cNvPr>
          <p:cNvSpPr/>
          <p:nvPr/>
        </p:nvSpPr>
        <p:spPr>
          <a:xfrm>
            <a:off x="13343765" y="9951565"/>
            <a:ext cx="4965407" cy="335438"/>
          </a:xfrm>
          <a:prstGeom prst="rect">
            <a:avLst/>
          </a:prstGeom>
          <a:solidFill>
            <a:srgbClr val="0C45A6"/>
          </a:solidFill>
        </p:spPr>
      </p:sp>
      <p:sp>
        <p:nvSpPr>
          <p:cNvPr id="9" name="TextBox 2">
            <a:extLst>
              <a:ext uri="{FF2B5EF4-FFF2-40B4-BE49-F238E27FC236}">
                <a16:creationId xmlns:a16="http://schemas.microsoft.com/office/drawing/2014/main" id="{B37264DE-90BF-4C52-A4D4-9470C7101682}"/>
              </a:ext>
            </a:extLst>
          </p:cNvPr>
          <p:cNvSpPr txBox="1"/>
          <p:nvPr/>
        </p:nvSpPr>
        <p:spPr>
          <a:xfrm>
            <a:off x="0" y="569391"/>
            <a:ext cx="18309172" cy="1795363"/>
          </a:xfrm>
          <a:prstGeom prst="rect">
            <a:avLst/>
          </a:prstGeom>
        </p:spPr>
        <p:txBody>
          <a:bodyPr wrap="square" lIns="0" tIns="0" rIns="0" bIns="0" rtlCol="0" anchor="t">
            <a:spAutoFit/>
          </a:bodyPr>
          <a:lstStyle/>
          <a:p>
            <a:pPr algn="ctr">
              <a:lnSpc>
                <a:spcPts val="7034"/>
              </a:lnSpc>
            </a:pPr>
            <a:r>
              <a:rPr lang="en-US" sz="5400" dirty="0">
                <a:latin typeface="Montserrat Semi-Bold"/>
              </a:rPr>
              <a:t>Taller II: </a:t>
            </a:r>
            <a:r>
              <a:rPr lang="en-US" sz="5400" dirty="0" err="1">
                <a:latin typeface="Montserrat Semi-Bold"/>
              </a:rPr>
              <a:t>Discapacidad</a:t>
            </a:r>
            <a:r>
              <a:rPr lang="en-US" sz="5400" dirty="0">
                <a:latin typeface="Montserrat Semi-Bold"/>
              </a:rPr>
              <a:t>(es) y Derecho al </a:t>
            </a:r>
            <a:r>
              <a:rPr lang="en-US" sz="5400" dirty="0" err="1">
                <a:latin typeface="Montserrat Semi-Bold"/>
              </a:rPr>
              <a:t>Trabajo</a:t>
            </a:r>
            <a:endParaRPr lang="en-US" sz="5400" dirty="0">
              <a:latin typeface="Montserrat Semi-Bold"/>
            </a:endParaRPr>
          </a:p>
          <a:p>
            <a:pPr>
              <a:lnSpc>
                <a:spcPts val="7034"/>
              </a:lnSpc>
            </a:pPr>
            <a:endParaRPr lang="en-US" sz="6000" dirty="0">
              <a:latin typeface="Montserrat Semi-Bold"/>
            </a:endParaRPr>
          </a:p>
        </p:txBody>
      </p:sp>
      <p:sp>
        <p:nvSpPr>
          <p:cNvPr id="10" name="AutoShape 4">
            <a:extLst>
              <a:ext uri="{FF2B5EF4-FFF2-40B4-BE49-F238E27FC236}">
                <a16:creationId xmlns:a16="http://schemas.microsoft.com/office/drawing/2014/main" id="{02DF39B8-2E72-4D82-98D3-4BF15982627F}"/>
              </a:ext>
            </a:extLst>
          </p:cNvPr>
          <p:cNvSpPr/>
          <p:nvPr/>
        </p:nvSpPr>
        <p:spPr>
          <a:xfrm flipV="1">
            <a:off x="697424" y="1432473"/>
            <a:ext cx="1941925" cy="155674"/>
          </a:xfrm>
          <a:prstGeom prst="rect">
            <a:avLst/>
          </a:prstGeom>
          <a:solidFill>
            <a:srgbClr val="0C45A6"/>
          </a:solidFill>
        </p:spPr>
      </p:sp>
      <p:pic>
        <p:nvPicPr>
          <p:cNvPr id="7" name="Imagen 6">
            <a:extLst>
              <a:ext uri="{FF2B5EF4-FFF2-40B4-BE49-F238E27FC236}">
                <a16:creationId xmlns:a16="http://schemas.microsoft.com/office/drawing/2014/main" id="{3A3A238C-1009-D5CC-BC28-36514EC5FDA3}"/>
              </a:ext>
            </a:extLst>
          </p:cNvPr>
          <p:cNvPicPr>
            <a:picLocks noChangeAspect="1"/>
          </p:cNvPicPr>
          <p:nvPr/>
        </p:nvPicPr>
        <p:blipFill>
          <a:blip r:embed="rId2"/>
          <a:stretch>
            <a:fillRect/>
          </a:stretch>
        </p:blipFill>
        <p:spPr>
          <a:xfrm>
            <a:off x="357187" y="2247900"/>
            <a:ext cx="17573625" cy="6819900"/>
          </a:xfrm>
          <a:prstGeom prst="rect">
            <a:avLst/>
          </a:prstGeom>
        </p:spPr>
      </p:pic>
    </p:spTree>
    <p:extLst>
      <p:ext uri="{BB962C8B-B14F-4D97-AF65-F5344CB8AC3E}">
        <p14:creationId xmlns:p14="http://schemas.microsoft.com/office/powerpoint/2010/main" val="4290691257"/>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AutoShape 6">
            <a:extLst>
              <a:ext uri="{FF2B5EF4-FFF2-40B4-BE49-F238E27FC236}">
                <a16:creationId xmlns:a16="http://schemas.microsoft.com/office/drawing/2014/main" id="{F5B735ED-B364-450E-8A62-21F0AC4A910A}"/>
              </a:ext>
            </a:extLst>
          </p:cNvPr>
          <p:cNvSpPr/>
          <p:nvPr/>
        </p:nvSpPr>
        <p:spPr>
          <a:xfrm>
            <a:off x="1" y="10019020"/>
            <a:ext cx="4965407" cy="335438"/>
          </a:xfrm>
          <a:prstGeom prst="rect">
            <a:avLst/>
          </a:prstGeom>
          <a:solidFill>
            <a:srgbClr val="0C45A6"/>
          </a:solidFill>
        </p:spPr>
      </p:sp>
      <p:sp>
        <p:nvSpPr>
          <p:cNvPr id="14" name="AutoShape 28">
            <a:extLst>
              <a:ext uri="{FF2B5EF4-FFF2-40B4-BE49-F238E27FC236}">
                <a16:creationId xmlns:a16="http://schemas.microsoft.com/office/drawing/2014/main" id="{5F001DBD-1B88-4DAB-91BE-A9796927BE77}"/>
              </a:ext>
            </a:extLst>
          </p:cNvPr>
          <p:cNvSpPr/>
          <p:nvPr/>
        </p:nvSpPr>
        <p:spPr>
          <a:xfrm>
            <a:off x="13343765" y="9951565"/>
            <a:ext cx="4965407" cy="335438"/>
          </a:xfrm>
          <a:prstGeom prst="rect">
            <a:avLst/>
          </a:prstGeom>
          <a:solidFill>
            <a:srgbClr val="0C45A6"/>
          </a:solidFill>
        </p:spPr>
      </p:sp>
      <p:sp>
        <p:nvSpPr>
          <p:cNvPr id="9" name="TextBox 2">
            <a:extLst>
              <a:ext uri="{FF2B5EF4-FFF2-40B4-BE49-F238E27FC236}">
                <a16:creationId xmlns:a16="http://schemas.microsoft.com/office/drawing/2014/main" id="{B37264DE-90BF-4C52-A4D4-9470C7101682}"/>
              </a:ext>
            </a:extLst>
          </p:cNvPr>
          <p:cNvSpPr txBox="1"/>
          <p:nvPr/>
        </p:nvSpPr>
        <p:spPr>
          <a:xfrm>
            <a:off x="524928" y="569391"/>
            <a:ext cx="17784244" cy="1795363"/>
          </a:xfrm>
          <a:prstGeom prst="rect">
            <a:avLst/>
          </a:prstGeom>
        </p:spPr>
        <p:txBody>
          <a:bodyPr wrap="square" lIns="0" tIns="0" rIns="0" bIns="0" rtlCol="0" anchor="t">
            <a:spAutoFit/>
          </a:bodyPr>
          <a:lstStyle/>
          <a:p>
            <a:pPr>
              <a:lnSpc>
                <a:spcPts val="7034"/>
              </a:lnSpc>
            </a:pPr>
            <a:r>
              <a:rPr lang="en-US" sz="6000" dirty="0">
                <a:latin typeface="Montserrat Semi-Bold"/>
              </a:rPr>
              <a:t>Taller III: ¿</a:t>
            </a:r>
            <a:r>
              <a:rPr lang="en-US" sz="6000" dirty="0" err="1">
                <a:latin typeface="Montserrat Semi-Bold"/>
              </a:rPr>
              <a:t>Cómo</a:t>
            </a:r>
            <a:r>
              <a:rPr lang="en-US" sz="6000" dirty="0">
                <a:latin typeface="Montserrat Semi-Bold"/>
              </a:rPr>
              <a:t> </a:t>
            </a:r>
            <a:r>
              <a:rPr lang="en-US" sz="6000" dirty="0" err="1">
                <a:latin typeface="Montserrat Semi-Bold"/>
              </a:rPr>
              <a:t>constituir</a:t>
            </a:r>
            <a:r>
              <a:rPr lang="en-US" sz="6000" dirty="0">
                <a:latin typeface="Montserrat Semi-Bold"/>
              </a:rPr>
              <a:t> </a:t>
            </a:r>
            <a:r>
              <a:rPr lang="en-US" sz="6000" dirty="0" err="1">
                <a:latin typeface="Montserrat Semi-Bold"/>
              </a:rPr>
              <a:t>una</a:t>
            </a:r>
            <a:r>
              <a:rPr lang="en-US" sz="6000" dirty="0">
                <a:latin typeface="Montserrat Semi-Bold"/>
              </a:rPr>
              <a:t> </a:t>
            </a:r>
            <a:r>
              <a:rPr lang="en-US" sz="6000" dirty="0" err="1">
                <a:latin typeface="Montserrat Semi-Bold"/>
              </a:rPr>
              <a:t>Cooperativa</a:t>
            </a:r>
            <a:r>
              <a:rPr lang="en-US" sz="6000" dirty="0">
                <a:latin typeface="Montserrat Semi-Bold"/>
              </a:rPr>
              <a:t>?</a:t>
            </a:r>
          </a:p>
          <a:p>
            <a:pPr>
              <a:lnSpc>
                <a:spcPts val="7034"/>
              </a:lnSpc>
            </a:pPr>
            <a:endParaRPr lang="en-US" sz="6000" dirty="0">
              <a:latin typeface="Montserrat Semi-Bold"/>
            </a:endParaRPr>
          </a:p>
        </p:txBody>
      </p:sp>
      <p:sp>
        <p:nvSpPr>
          <p:cNvPr id="10" name="AutoShape 4">
            <a:extLst>
              <a:ext uri="{FF2B5EF4-FFF2-40B4-BE49-F238E27FC236}">
                <a16:creationId xmlns:a16="http://schemas.microsoft.com/office/drawing/2014/main" id="{02DF39B8-2E72-4D82-98D3-4BF15982627F}"/>
              </a:ext>
            </a:extLst>
          </p:cNvPr>
          <p:cNvSpPr/>
          <p:nvPr/>
        </p:nvSpPr>
        <p:spPr>
          <a:xfrm flipV="1">
            <a:off x="697424" y="1432473"/>
            <a:ext cx="1941925" cy="155674"/>
          </a:xfrm>
          <a:prstGeom prst="rect">
            <a:avLst/>
          </a:prstGeom>
          <a:solidFill>
            <a:srgbClr val="0C45A6"/>
          </a:solidFill>
        </p:spPr>
      </p:sp>
      <p:pic>
        <p:nvPicPr>
          <p:cNvPr id="4" name="Imagen 3">
            <a:extLst>
              <a:ext uri="{FF2B5EF4-FFF2-40B4-BE49-F238E27FC236}">
                <a16:creationId xmlns:a16="http://schemas.microsoft.com/office/drawing/2014/main" id="{A891396A-F8B3-35C9-42F7-AC2C1529D155}"/>
              </a:ext>
            </a:extLst>
          </p:cNvPr>
          <p:cNvPicPr>
            <a:picLocks noChangeAspect="1"/>
          </p:cNvPicPr>
          <p:nvPr/>
        </p:nvPicPr>
        <p:blipFill>
          <a:blip r:embed="rId2"/>
          <a:stretch>
            <a:fillRect/>
          </a:stretch>
        </p:blipFill>
        <p:spPr>
          <a:xfrm>
            <a:off x="-99332" y="1362074"/>
            <a:ext cx="18408504" cy="8741837"/>
          </a:xfrm>
          <a:prstGeom prst="rect">
            <a:avLst/>
          </a:prstGeom>
        </p:spPr>
      </p:pic>
    </p:spTree>
    <p:extLst>
      <p:ext uri="{BB962C8B-B14F-4D97-AF65-F5344CB8AC3E}">
        <p14:creationId xmlns:p14="http://schemas.microsoft.com/office/powerpoint/2010/main" val="273431697"/>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AutoShape 6">
            <a:extLst>
              <a:ext uri="{FF2B5EF4-FFF2-40B4-BE49-F238E27FC236}">
                <a16:creationId xmlns:a16="http://schemas.microsoft.com/office/drawing/2014/main" id="{F5B735ED-B364-450E-8A62-21F0AC4A910A}"/>
              </a:ext>
            </a:extLst>
          </p:cNvPr>
          <p:cNvSpPr/>
          <p:nvPr/>
        </p:nvSpPr>
        <p:spPr>
          <a:xfrm>
            <a:off x="1" y="10019020"/>
            <a:ext cx="4965407" cy="335438"/>
          </a:xfrm>
          <a:prstGeom prst="rect">
            <a:avLst/>
          </a:prstGeom>
          <a:solidFill>
            <a:srgbClr val="0C45A6"/>
          </a:solidFill>
        </p:spPr>
      </p:sp>
      <p:sp>
        <p:nvSpPr>
          <p:cNvPr id="14" name="AutoShape 28">
            <a:extLst>
              <a:ext uri="{FF2B5EF4-FFF2-40B4-BE49-F238E27FC236}">
                <a16:creationId xmlns:a16="http://schemas.microsoft.com/office/drawing/2014/main" id="{5F001DBD-1B88-4DAB-91BE-A9796927BE77}"/>
              </a:ext>
            </a:extLst>
          </p:cNvPr>
          <p:cNvSpPr/>
          <p:nvPr/>
        </p:nvSpPr>
        <p:spPr>
          <a:xfrm>
            <a:off x="13343765" y="9951565"/>
            <a:ext cx="4965407" cy="335438"/>
          </a:xfrm>
          <a:prstGeom prst="rect">
            <a:avLst/>
          </a:prstGeom>
          <a:solidFill>
            <a:srgbClr val="0C45A6"/>
          </a:solidFill>
        </p:spPr>
      </p:sp>
      <p:sp>
        <p:nvSpPr>
          <p:cNvPr id="9" name="TextBox 2">
            <a:extLst>
              <a:ext uri="{FF2B5EF4-FFF2-40B4-BE49-F238E27FC236}">
                <a16:creationId xmlns:a16="http://schemas.microsoft.com/office/drawing/2014/main" id="{B37264DE-90BF-4C52-A4D4-9470C7101682}"/>
              </a:ext>
            </a:extLst>
          </p:cNvPr>
          <p:cNvSpPr txBox="1"/>
          <p:nvPr/>
        </p:nvSpPr>
        <p:spPr>
          <a:xfrm>
            <a:off x="524928" y="569391"/>
            <a:ext cx="8839200" cy="1795363"/>
          </a:xfrm>
          <a:prstGeom prst="rect">
            <a:avLst/>
          </a:prstGeom>
        </p:spPr>
        <p:txBody>
          <a:bodyPr wrap="square" lIns="0" tIns="0" rIns="0" bIns="0" rtlCol="0" anchor="t">
            <a:spAutoFit/>
          </a:bodyPr>
          <a:lstStyle/>
          <a:p>
            <a:pPr>
              <a:lnSpc>
                <a:spcPts val="7034"/>
              </a:lnSpc>
            </a:pPr>
            <a:r>
              <a:rPr lang="en-US" sz="6000" dirty="0">
                <a:latin typeface="Montserrat Semi-Bold"/>
              </a:rPr>
              <a:t>ACTIVIDADES 2022</a:t>
            </a:r>
          </a:p>
          <a:p>
            <a:pPr>
              <a:lnSpc>
                <a:spcPts val="7034"/>
              </a:lnSpc>
            </a:pPr>
            <a:endParaRPr lang="en-US" sz="6000" dirty="0">
              <a:latin typeface="Montserrat Semi-Bold"/>
            </a:endParaRPr>
          </a:p>
        </p:txBody>
      </p:sp>
      <p:sp>
        <p:nvSpPr>
          <p:cNvPr id="10" name="AutoShape 4">
            <a:extLst>
              <a:ext uri="{FF2B5EF4-FFF2-40B4-BE49-F238E27FC236}">
                <a16:creationId xmlns:a16="http://schemas.microsoft.com/office/drawing/2014/main" id="{02DF39B8-2E72-4D82-98D3-4BF15982627F}"/>
              </a:ext>
            </a:extLst>
          </p:cNvPr>
          <p:cNvSpPr/>
          <p:nvPr/>
        </p:nvSpPr>
        <p:spPr>
          <a:xfrm flipV="1">
            <a:off x="697424" y="1432473"/>
            <a:ext cx="1941925" cy="155674"/>
          </a:xfrm>
          <a:prstGeom prst="rect">
            <a:avLst/>
          </a:prstGeom>
          <a:solidFill>
            <a:srgbClr val="0C45A6"/>
          </a:solidFill>
        </p:spPr>
      </p:sp>
      <p:pic>
        <p:nvPicPr>
          <p:cNvPr id="3" name="Imagen 2">
            <a:extLst>
              <a:ext uri="{FF2B5EF4-FFF2-40B4-BE49-F238E27FC236}">
                <a16:creationId xmlns:a16="http://schemas.microsoft.com/office/drawing/2014/main" id="{E97A0089-30BD-047D-8405-E7B6C14AE6D2}"/>
              </a:ext>
            </a:extLst>
          </p:cNvPr>
          <p:cNvPicPr>
            <a:picLocks noChangeAspect="1"/>
          </p:cNvPicPr>
          <p:nvPr/>
        </p:nvPicPr>
        <p:blipFill>
          <a:blip r:embed="rId2"/>
          <a:stretch>
            <a:fillRect/>
          </a:stretch>
        </p:blipFill>
        <p:spPr>
          <a:xfrm>
            <a:off x="8534400" y="610743"/>
            <a:ext cx="9753599" cy="9090355"/>
          </a:xfrm>
          <a:prstGeom prst="rect">
            <a:avLst/>
          </a:prstGeom>
        </p:spPr>
      </p:pic>
      <p:pic>
        <p:nvPicPr>
          <p:cNvPr id="6" name="Imagen 5">
            <a:extLst>
              <a:ext uri="{FF2B5EF4-FFF2-40B4-BE49-F238E27FC236}">
                <a16:creationId xmlns:a16="http://schemas.microsoft.com/office/drawing/2014/main" id="{EDBF2F6B-FCEA-E2C9-1463-9BDEBA57E652}"/>
              </a:ext>
            </a:extLst>
          </p:cNvPr>
          <p:cNvPicPr>
            <a:picLocks noChangeAspect="1"/>
          </p:cNvPicPr>
          <p:nvPr/>
        </p:nvPicPr>
        <p:blipFill>
          <a:blip r:embed="rId3"/>
          <a:stretch>
            <a:fillRect/>
          </a:stretch>
        </p:blipFill>
        <p:spPr>
          <a:xfrm>
            <a:off x="381000" y="5665664"/>
            <a:ext cx="7980116" cy="4035434"/>
          </a:xfrm>
          <a:prstGeom prst="rect">
            <a:avLst/>
          </a:prstGeom>
        </p:spPr>
      </p:pic>
    </p:spTree>
    <p:extLst>
      <p:ext uri="{BB962C8B-B14F-4D97-AF65-F5344CB8AC3E}">
        <p14:creationId xmlns:p14="http://schemas.microsoft.com/office/powerpoint/2010/main" val="3899477364"/>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51704" y="7443493"/>
            <a:ext cx="9536296" cy="1946943"/>
          </a:xfrm>
          <a:prstGeom prst="rect">
            <a:avLst/>
          </a:prstGeom>
        </p:spPr>
        <p:txBody>
          <a:bodyPr wrap="square" lIns="0" tIns="0" rIns="0" bIns="0" rtlCol="0" anchor="t">
            <a:spAutoFit/>
          </a:bodyPr>
          <a:lstStyle/>
          <a:p>
            <a:pPr marL="0" marR="0" lvl="0" indent="0" algn="ctr" defTabSz="914400" rtl="0" eaLnBrk="1" fontAlgn="auto" latinLnBrk="0" hangingPunct="1">
              <a:lnSpc>
                <a:spcPts val="8279"/>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coopinclusivas@usach.cl</a:t>
            </a: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ts val="8279"/>
              </a:lnSpc>
              <a:spcBef>
                <a:spcPts val="0"/>
              </a:spcBef>
              <a:spcAft>
                <a:spcPts val="0"/>
              </a:spcAft>
              <a:buClrTx/>
              <a:buSzTx/>
              <a:buFontTx/>
              <a:buNone/>
              <a:tabLst/>
              <a:defRPr/>
            </a:pPr>
            <a:r>
              <a:rPr lang="en-US" sz="3200" dirty="0">
                <a:solidFill>
                  <a:prstClr val="black"/>
                </a:solidFill>
                <a:latin typeface="Tahoma" panose="020B0604030504040204" pitchFamily="34" charset="0"/>
                <a:ea typeface="Tahoma" panose="020B0604030504040204" pitchFamily="34" charset="0"/>
                <a:cs typeface="Tahoma" panose="020B0604030504040204" pitchFamily="34" charset="0"/>
              </a:rPr>
              <a:t>gabriel.reyes.r@usach.cl</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 name="Picture 6"/>
          <p:cNvPicPr>
            <a:picLocks noChangeAspect="1"/>
          </p:cNvPicPr>
          <p:nvPr/>
        </p:nvPicPr>
        <p:blipFill>
          <a:blip r:embed="rId3"/>
          <a:srcRect l="26218" r="26332"/>
          <a:stretch>
            <a:fillRect/>
          </a:stretch>
        </p:blipFill>
        <p:spPr>
          <a:xfrm>
            <a:off x="0" y="0"/>
            <a:ext cx="7326059" cy="10287000"/>
          </a:xfrm>
          <a:prstGeom prst="rect">
            <a:avLst/>
          </a:prstGeom>
        </p:spPr>
      </p:pic>
      <p:sp>
        <p:nvSpPr>
          <p:cNvPr id="7" name="AutoShape 7"/>
          <p:cNvSpPr/>
          <p:nvPr/>
        </p:nvSpPr>
        <p:spPr>
          <a:xfrm>
            <a:off x="10515600" y="4148634"/>
            <a:ext cx="1423234" cy="196676"/>
          </a:xfrm>
          <a:prstGeom prst="rect">
            <a:avLst/>
          </a:prstGeom>
          <a:solidFill>
            <a:srgbClr val="0C45A6"/>
          </a:solidFill>
        </p:spPr>
      </p:sp>
      <p:pic>
        <p:nvPicPr>
          <p:cNvPr id="13" name="Imagen 12" descr="Imagen que contiene Gráfico&#10;&#10;Descripción generada automáticamente">
            <a:extLst>
              <a:ext uri="{FF2B5EF4-FFF2-40B4-BE49-F238E27FC236}">
                <a16:creationId xmlns:a16="http://schemas.microsoft.com/office/drawing/2014/main" id="{35999B86-7869-44D1-90C5-9F3A916C0D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437923"/>
            <a:ext cx="10502128" cy="2405585"/>
          </a:xfrm>
          <a:prstGeom prst="rect">
            <a:avLst/>
          </a:prstGeom>
        </p:spPr>
      </p:pic>
      <p:sp>
        <p:nvSpPr>
          <p:cNvPr id="18" name="CuadroTexto 17">
            <a:extLst>
              <a:ext uri="{FF2B5EF4-FFF2-40B4-BE49-F238E27FC236}">
                <a16:creationId xmlns:a16="http://schemas.microsoft.com/office/drawing/2014/main" id="{6847661E-8EEF-415D-AEEC-9043937E774F}"/>
              </a:ext>
            </a:extLst>
          </p:cNvPr>
          <p:cNvSpPr txBox="1"/>
          <p:nvPr/>
        </p:nvSpPr>
        <p:spPr>
          <a:xfrm>
            <a:off x="8991600" y="5148943"/>
            <a:ext cx="6629400" cy="720903"/>
          </a:xfrm>
          <a:prstGeom prst="rect">
            <a:avLst/>
          </a:prstGeom>
          <a:noFill/>
        </p:spPr>
        <p:txBody>
          <a:bodyPr wrap="square">
            <a:spAutoFit/>
          </a:bodyPr>
          <a:lstStyle/>
          <a:p>
            <a:pPr marL="0" marR="0" lvl="0" indent="0" algn="r" defTabSz="914400" rtl="0" eaLnBrk="1" fontAlgn="auto" latinLnBrk="0" hangingPunct="1">
              <a:lnSpc>
                <a:spcPts val="3874"/>
              </a:lnSpc>
              <a:spcBef>
                <a:spcPct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Montserrat"/>
                <a:ea typeface="+mn-ea"/>
                <a:cs typeface="+mn-cs"/>
              </a:rPr>
              <a:t>REFICOOP</a:t>
            </a:r>
          </a:p>
        </p:txBody>
      </p:sp>
      <p:sp>
        <p:nvSpPr>
          <p:cNvPr id="9" name="AutoShape 7">
            <a:extLst>
              <a:ext uri="{FF2B5EF4-FFF2-40B4-BE49-F238E27FC236}">
                <a16:creationId xmlns:a16="http://schemas.microsoft.com/office/drawing/2014/main" id="{BF420783-DD55-4023-ABEE-9E9E6A46D7E6}"/>
              </a:ext>
            </a:extLst>
          </p:cNvPr>
          <p:cNvSpPr/>
          <p:nvPr/>
        </p:nvSpPr>
        <p:spPr>
          <a:xfrm>
            <a:off x="14186880" y="6057900"/>
            <a:ext cx="1423234" cy="196676"/>
          </a:xfrm>
          <a:prstGeom prst="rect">
            <a:avLst/>
          </a:prstGeom>
          <a:solidFill>
            <a:srgbClr val="0C45A6"/>
          </a:solidFill>
        </p:spPr>
      </p:sp>
    </p:spTree>
    <p:extLst>
      <p:ext uri="{BB962C8B-B14F-4D97-AF65-F5344CB8AC3E}">
        <p14:creationId xmlns:p14="http://schemas.microsoft.com/office/powerpoint/2010/main" val="2367092046"/>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26680" y="1771650"/>
            <a:ext cx="11834641" cy="666849"/>
          </a:xfrm>
          <a:prstGeom prst="rect">
            <a:avLst/>
          </a:prstGeom>
          <a:ln>
            <a:solidFill>
              <a:srgbClr val="475B98"/>
            </a:solidFill>
          </a:ln>
        </p:spPr>
        <p:txBody>
          <a:bodyPr lIns="0" tIns="0" rIns="0" bIns="0" rtlCol="0" anchor="t">
            <a:spAutoFit/>
          </a:bodyPr>
          <a:lstStyle/>
          <a:p>
            <a:pPr algn="ctr">
              <a:lnSpc>
                <a:spcPts val="5207"/>
              </a:lnSpc>
            </a:pPr>
            <a:r>
              <a:rPr lang="en-US" sz="5400" spc="-47" dirty="0">
                <a:solidFill>
                  <a:srgbClr val="1B43BD"/>
                </a:solidFill>
                <a:latin typeface="Tahoma" panose="020B0604030504040204" pitchFamily="34" charset="0"/>
                <a:ea typeface="Tahoma" panose="020B0604030504040204" pitchFamily="34" charset="0"/>
                <a:cs typeface="Tahoma" panose="020B0604030504040204" pitchFamily="34" charset="0"/>
              </a:rPr>
              <a:t>¿</a:t>
            </a:r>
            <a:r>
              <a:rPr lang="en-US" sz="5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Qué</a:t>
            </a:r>
            <a:r>
              <a:rPr lang="en-US" sz="5400" spc="-47" dirty="0">
                <a:solidFill>
                  <a:srgbClr val="1B43BD"/>
                </a:solidFill>
                <a:latin typeface="Tahoma" panose="020B0604030504040204" pitchFamily="34" charset="0"/>
                <a:ea typeface="Tahoma" panose="020B0604030504040204" pitchFamily="34" charset="0"/>
                <a:cs typeface="Tahoma" panose="020B0604030504040204" pitchFamily="34" charset="0"/>
              </a:rPr>
              <a:t> es una </a:t>
            </a:r>
            <a:r>
              <a:rPr lang="en-US" sz="5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Cooperativa</a:t>
            </a:r>
            <a:r>
              <a:rPr lang="en-US" sz="5400" spc="-47" dirty="0">
                <a:solidFill>
                  <a:srgbClr val="1B43BD"/>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23" name="Diagrama 22">
            <a:extLst>
              <a:ext uri="{FF2B5EF4-FFF2-40B4-BE49-F238E27FC236}">
                <a16:creationId xmlns:a16="http://schemas.microsoft.com/office/drawing/2014/main" id="{63F7C396-DFEA-4D5F-A995-6E83DA55CD8C}"/>
              </a:ext>
            </a:extLst>
          </p:cNvPr>
          <p:cNvGraphicFramePr/>
          <p:nvPr>
            <p:extLst>
              <p:ext uri="{D42A27DB-BD31-4B8C-83A1-F6EECF244321}">
                <p14:modId xmlns:p14="http://schemas.microsoft.com/office/powerpoint/2010/main" val="2866723138"/>
              </p:ext>
            </p:extLst>
          </p:nvPr>
        </p:nvGraphicFramePr>
        <p:xfrm>
          <a:off x="2286000" y="5033597"/>
          <a:ext cx="5509477"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utoShape 6"/>
          <p:cNvSpPr/>
          <p:nvPr/>
        </p:nvSpPr>
        <p:spPr>
          <a:xfrm>
            <a:off x="17259300" y="-150232"/>
            <a:ext cx="1032201" cy="10437232"/>
          </a:xfrm>
          <a:prstGeom prst="rect">
            <a:avLst/>
          </a:prstGeom>
          <a:solidFill>
            <a:srgbClr val="F3D7D6"/>
          </a:solidFill>
          <a:ln>
            <a:solidFill>
              <a:srgbClr val="475B98"/>
            </a:solidFill>
          </a:ln>
        </p:spPr>
      </p:sp>
      <p:sp>
        <p:nvSpPr>
          <p:cNvPr id="7" name="AutoShape 7"/>
          <p:cNvSpPr/>
          <p:nvPr/>
        </p:nvSpPr>
        <p:spPr>
          <a:xfrm>
            <a:off x="0" y="-75116"/>
            <a:ext cx="1028700" cy="10437232"/>
          </a:xfrm>
          <a:prstGeom prst="rect">
            <a:avLst/>
          </a:prstGeom>
          <a:solidFill>
            <a:srgbClr val="F3D7D6"/>
          </a:solidFill>
          <a:ln>
            <a:solidFill>
              <a:srgbClr val="475B98"/>
            </a:solidFill>
          </a:ln>
        </p:spPr>
      </p:sp>
      <p:grpSp>
        <p:nvGrpSpPr>
          <p:cNvPr id="8" name="Group 8"/>
          <p:cNvGrpSpPr/>
          <p:nvPr/>
        </p:nvGrpSpPr>
        <p:grpSpPr>
          <a:xfrm rot="5400000">
            <a:off x="-824" y="824"/>
            <a:ext cx="1030349" cy="102870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B43BD"/>
            </a:solidFill>
            <a:ln>
              <a:solidFill>
                <a:srgbClr val="475B98"/>
              </a:solidFill>
            </a:ln>
          </p:spPr>
        </p:sp>
      </p:grpSp>
      <p:sp>
        <p:nvSpPr>
          <p:cNvPr id="10" name="AutoShape 10"/>
          <p:cNvSpPr/>
          <p:nvPr/>
        </p:nvSpPr>
        <p:spPr>
          <a:xfrm>
            <a:off x="0" y="5257590"/>
            <a:ext cx="1028700" cy="5029410"/>
          </a:xfrm>
          <a:prstGeom prst="rect">
            <a:avLst/>
          </a:prstGeom>
          <a:solidFill>
            <a:srgbClr val="1B43BD"/>
          </a:solidFill>
          <a:ln>
            <a:solidFill>
              <a:srgbClr val="475B98"/>
            </a:solidFill>
          </a:ln>
        </p:spPr>
      </p:sp>
      <p:sp>
        <p:nvSpPr>
          <p:cNvPr id="11" name="AutoShape 11"/>
          <p:cNvSpPr/>
          <p:nvPr/>
        </p:nvSpPr>
        <p:spPr>
          <a:xfrm>
            <a:off x="17259300" y="5257590"/>
            <a:ext cx="1028700" cy="5029410"/>
          </a:xfrm>
          <a:prstGeom prst="rect">
            <a:avLst/>
          </a:prstGeom>
          <a:solidFill>
            <a:srgbClr val="1B43BD"/>
          </a:solidFill>
          <a:ln>
            <a:solidFill>
              <a:srgbClr val="475B98"/>
            </a:solidFill>
          </a:ln>
        </p:spPr>
      </p:sp>
      <p:grpSp>
        <p:nvGrpSpPr>
          <p:cNvPr id="12" name="Group 12"/>
          <p:cNvGrpSpPr/>
          <p:nvPr/>
        </p:nvGrpSpPr>
        <p:grpSpPr>
          <a:xfrm rot="-10800000">
            <a:off x="17257651" y="1649"/>
            <a:ext cx="1030349" cy="1028700"/>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B43BD"/>
            </a:solidFill>
            <a:ln>
              <a:solidFill>
                <a:srgbClr val="475B98"/>
              </a:solidFill>
            </a:ln>
          </p:spPr>
        </p:sp>
      </p:grpSp>
      <p:grpSp>
        <p:nvGrpSpPr>
          <p:cNvPr id="14" name="Group 14"/>
          <p:cNvGrpSpPr>
            <a:grpSpLocks noChangeAspect="1"/>
          </p:cNvGrpSpPr>
          <p:nvPr/>
        </p:nvGrpSpPr>
        <p:grpSpPr>
          <a:xfrm>
            <a:off x="310962" y="9525000"/>
            <a:ext cx="406777" cy="4067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solidFill>
                <a:srgbClr val="475B98"/>
              </a:solidFill>
            </a:ln>
          </p:spPr>
        </p:sp>
      </p:grpSp>
      <p:grpSp>
        <p:nvGrpSpPr>
          <p:cNvPr id="16" name="Group 16"/>
          <p:cNvGrpSpPr>
            <a:grpSpLocks noChangeAspect="1"/>
          </p:cNvGrpSpPr>
          <p:nvPr/>
        </p:nvGrpSpPr>
        <p:grpSpPr>
          <a:xfrm>
            <a:off x="17572012" y="9525000"/>
            <a:ext cx="406777" cy="4067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solidFill>
                <a:srgbClr val="475B98"/>
              </a:solidFill>
            </a:ln>
          </p:spPr>
        </p:sp>
      </p:grpSp>
      <p:graphicFrame>
        <p:nvGraphicFramePr>
          <p:cNvPr id="21" name="Diagrama 20">
            <a:extLst>
              <a:ext uri="{FF2B5EF4-FFF2-40B4-BE49-F238E27FC236}">
                <a16:creationId xmlns:a16="http://schemas.microsoft.com/office/drawing/2014/main" id="{E64F7D8C-2720-4278-9B9E-EAA72397A49D}"/>
              </a:ext>
            </a:extLst>
          </p:cNvPr>
          <p:cNvGraphicFramePr/>
          <p:nvPr>
            <p:extLst>
              <p:ext uri="{D42A27DB-BD31-4B8C-83A1-F6EECF244321}">
                <p14:modId xmlns:p14="http://schemas.microsoft.com/office/powerpoint/2010/main" val="4113842960"/>
              </p:ext>
            </p:extLst>
          </p:nvPr>
        </p:nvGraphicFramePr>
        <p:xfrm>
          <a:off x="2272748" y="3390900"/>
          <a:ext cx="5486400" cy="22877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2" name="Diagrama 21">
            <a:extLst>
              <a:ext uri="{FF2B5EF4-FFF2-40B4-BE49-F238E27FC236}">
                <a16:creationId xmlns:a16="http://schemas.microsoft.com/office/drawing/2014/main" id="{BDA22459-BAE6-4A72-B935-D7DADE46D1F0}"/>
              </a:ext>
            </a:extLst>
          </p:cNvPr>
          <p:cNvGraphicFramePr/>
          <p:nvPr>
            <p:extLst>
              <p:ext uri="{D42A27DB-BD31-4B8C-83A1-F6EECF244321}">
                <p14:modId xmlns:p14="http://schemas.microsoft.com/office/powerpoint/2010/main" val="3585885548"/>
              </p:ext>
            </p:extLst>
          </p:nvPr>
        </p:nvGraphicFramePr>
        <p:xfrm>
          <a:off x="10006708" y="2669637"/>
          <a:ext cx="6241117" cy="37302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4" name="Diagrama 23">
            <a:extLst>
              <a:ext uri="{FF2B5EF4-FFF2-40B4-BE49-F238E27FC236}">
                <a16:creationId xmlns:a16="http://schemas.microsoft.com/office/drawing/2014/main" id="{A6408928-F145-4945-8D04-D0EC00A5BDF1}"/>
              </a:ext>
            </a:extLst>
          </p:cNvPr>
          <p:cNvGraphicFramePr/>
          <p:nvPr>
            <p:extLst>
              <p:ext uri="{D42A27DB-BD31-4B8C-83A1-F6EECF244321}">
                <p14:modId xmlns:p14="http://schemas.microsoft.com/office/powerpoint/2010/main" val="2694515641"/>
              </p:ext>
            </p:extLst>
          </p:nvPr>
        </p:nvGraphicFramePr>
        <p:xfrm>
          <a:off x="9993456" y="5397317"/>
          <a:ext cx="6241117" cy="373026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8600" y="1104900"/>
            <a:ext cx="8763000" cy="10790262"/>
          </a:xfrm>
          <a:prstGeom prst="rect">
            <a:avLst/>
          </a:prstGeom>
        </p:spPr>
        <p:txBody>
          <a:bodyPr wrap="square" lIns="0" tIns="0" rIns="0" bIns="0" rtlCol="0" anchor="t">
            <a:spAutoFit/>
          </a:bodyPr>
          <a:lstStyle/>
          <a:p>
            <a:pPr algn="just">
              <a:lnSpc>
                <a:spcPts val="7699"/>
              </a:lnSpc>
            </a:pPr>
            <a:endParaRPr lang="en-US" sz="5400" spc="-69" dirty="0">
              <a:solidFill>
                <a:srgbClr val="1B43BD"/>
              </a:solidFill>
              <a:latin typeface="Tahoma" panose="020B0604030504040204" pitchFamily="34" charset="0"/>
              <a:ea typeface="Tahoma" panose="020B0604030504040204" pitchFamily="34" charset="0"/>
              <a:cs typeface="Tahoma" panose="020B0604030504040204" pitchFamily="34" charset="0"/>
            </a:endParaRPr>
          </a:p>
          <a:p>
            <a:pPr>
              <a:lnSpc>
                <a:spcPts val="7699"/>
              </a:lnSpc>
            </a:pPr>
            <a:r>
              <a:rPr lang="es-CL" sz="6000" spc="-69" dirty="0">
                <a:solidFill>
                  <a:srgbClr val="1B43BD"/>
                </a:solidFill>
                <a:latin typeface="Tahoma" panose="020B0604030504040204" pitchFamily="34" charset="0"/>
                <a:ea typeface="Tahoma" panose="020B0604030504040204" pitchFamily="34" charset="0"/>
                <a:cs typeface="Tahoma" panose="020B0604030504040204" pitchFamily="34" charset="0"/>
              </a:rPr>
              <a:t>Ley General de Cooperativas (1925)</a:t>
            </a:r>
          </a:p>
          <a:p>
            <a:pPr algn="just">
              <a:lnSpc>
                <a:spcPts val="7699"/>
              </a:lnSpc>
            </a:pPr>
            <a:endParaRPr lang="es-CL" sz="5400" spc="-69" dirty="0">
              <a:solidFill>
                <a:srgbClr val="1B43BD"/>
              </a:solidFill>
              <a:latin typeface="HK Grotesk Bold"/>
            </a:endParaRPr>
          </a:p>
          <a:p>
            <a:pPr algn="just">
              <a:lnSpc>
                <a:spcPts val="7699"/>
              </a:lnSpc>
            </a:pPr>
            <a:r>
              <a:rPr kumimoji="0" lang="es-CL" altLang="es-CL" sz="2800" b="0" i="0" u="none" strike="noStrike" cap="none" normalizeH="0" baseline="0" dirty="0">
                <a:ln>
                  <a:noFill/>
                </a:ln>
                <a:solidFill>
                  <a:srgbClr val="1155CC"/>
                </a:solidFill>
                <a:effectLst/>
                <a:latin typeface="Tahoma" panose="020B0604030504040204" pitchFamily="34" charset="0"/>
                <a:ea typeface="Tahoma" panose="020B0604030504040204" pitchFamily="34" charset="0"/>
                <a:cs typeface="Tahoma" panose="020B0604030504040204" pitchFamily="34" charset="0"/>
                <a:hlinkClick r:id="rId2"/>
              </a:rPr>
              <a:t>https://www.bcn.cl/leychile/navegar?idNorma=221322</a:t>
            </a:r>
            <a:r>
              <a:rPr kumimoji="0" lang="es-CL" altLang="es-CL"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algn="just">
              <a:lnSpc>
                <a:spcPts val="7699"/>
              </a:lnSpc>
            </a:pPr>
            <a:endParaRPr lang="es-CL" sz="5400" spc="-69" dirty="0">
              <a:solidFill>
                <a:srgbClr val="1B43BD"/>
              </a:solidFill>
              <a:latin typeface="HK Grotesk Bold"/>
            </a:endParaRPr>
          </a:p>
          <a:p>
            <a:pPr algn="just">
              <a:lnSpc>
                <a:spcPts val="7699"/>
              </a:lnSpc>
            </a:pPr>
            <a:endParaRPr lang="es-CL" sz="5400" spc="-69" dirty="0">
              <a:solidFill>
                <a:srgbClr val="1B43BD"/>
              </a:solidFill>
              <a:latin typeface="HK Grotesk Bold"/>
            </a:endParaRPr>
          </a:p>
          <a:p>
            <a:pPr algn="just">
              <a:lnSpc>
                <a:spcPts val="7699"/>
              </a:lnSpc>
            </a:pPr>
            <a:br>
              <a:rPr lang="es-CL" sz="5400" spc="-69" dirty="0">
                <a:solidFill>
                  <a:srgbClr val="1B43BD"/>
                </a:solidFill>
                <a:latin typeface="HK Grotesk Bold"/>
              </a:rPr>
            </a:br>
            <a:br>
              <a:rPr lang="es-CL" sz="5400" spc="-69" dirty="0">
                <a:solidFill>
                  <a:srgbClr val="1B43BD"/>
                </a:solidFill>
                <a:latin typeface="HK Grotesk Bold"/>
              </a:rPr>
            </a:br>
            <a:endParaRPr lang="en-US" sz="5400" spc="-69" dirty="0">
              <a:solidFill>
                <a:srgbClr val="1B43BD"/>
              </a:solidFill>
              <a:latin typeface="HK Grotesk Bold"/>
            </a:endParaRPr>
          </a:p>
          <a:p>
            <a:pPr algn="ctr">
              <a:lnSpc>
                <a:spcPts val="7699"/>
              </a:lnSpc>
            </a:pPr>
            <a:endParaRPr lang="en-US" sz="6000" u="sng" spc="-69" dirty="0">
              <a:latin typeface="HK Grotesk Bold"/>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703914" y="0"/>
            <a:ext cx="2584086" cy="2584086"/>
          </a:xfrm>
          <a:prstGeom prst="rect">
            <a:avLst/>
          </a:prstGeom>
        </p:spPr>
      </p:pic>
      <p:pic>
        <p:nvPicPr>
          <p:cNvPr id="2050" name="Picture 2" descr="Cinco preguntas para encontrar soluciones - Erkoreka Consultores">
            <a:extLst>
              <a:ext uri="{FF2B5EF4-FFF2-40B4-BE49-F238E27FC236}">
                <a16:creationId xmlns:a16="http://schemas.microsoft.com/office/drawing/2014/main" id="{A271DF66-107B-4F73-8CDA-FF1F4C5C4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500031"/>
            <a:ext cx="5901859" cy="289560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7">
            <a:extLst>
              <a:ext uri="{FF2B5EF4-FFF2-40B4-BE49-F238E27FC236}">
                <a16:creationId xmlns:a16="http://schemas.microsoft.com/office/drawing/2014/main" id="{322D2AC7-E432-4CDA-8F18-C3297897F475}"/>
              </a:ext>
            </a:extLst>
          </p:cNvPr>
          <p:cNvSpPr/>
          <p:nvPr/>
        </p:nvSpPr>
        <p:spPr>
          <a:xfrm>
            <a:off x="9144000" y="9277350"/>
            <a:ext cx="9144000" cy="1028700"/>
          </a:xfrm>
          <a:prstGeom prst="rect">
            <a:avLst/>
          </a:prstGeom>
          <a:solidFill>
            <a:srgbClr val="F3D7D6"/>
          </a:solidFill>
        </p:spPr>
      </p:sp>
      <p:sp>
        <p:nvSpPr>
          <p:cNvPr id="9" name="AutoShape 7">
            <a:extLst>
              <a:ext uri="{FF2B5EF4-FFF2-40B4-BE49-F238E27FC236}">
                <a16:creationId xmlns:a16="http://schemas.microsoft.com/office/drawing/2014/main" id="{270ADC59-1FE4-4034-B0C2-60610FEB2F6C}"/>
              </a:ext>
            </a:extLst>
          </p:cNvPr>
          <p:cNvSpPr/>
          <p:nvPr/>
        </p:nvSpPr>
        <p:spPr>
          <a:xfrm>
            <a:off x="0" y="0"/>
            <a:ext cx="9144000" cy="1028700"/>
          </a:xfrm>
          <a:prstGeom prst="rect">
            <a:avLst/>
          </a:prstGeom>
          <a:solidFill>
            <a:srgbClr val="F3D7D6"/>
          </a:solidFill>
        </p:spPr>
      </p:sp>
      <p:grpSp>
        <p:nvGrpSpPr>
          <p:cNvPr id="10" name="Group 3">
            <a:extLst>
              <a:ext uri="{FF2B5EF4-FFF2-40B4-BE49-F238E27FC236}">
                <a16:creationId xmlns:a16="http://schemas.microsoft.com/office/drawing/2014/main" id="{E00C1875-DB52-452A-9F69-23D8C19E383F}"/>
              </a:ext>
            </a:extLst>
          </p:cNvPr>
          <p:cNvGrpSpPr/>
          <p:nvPr/>
        </p:nvGrpSpPr>
        <p:grpSpPr>
          <a:xfrm rot="-10800000">
            <a:off x="13961765" y="-1849"/>
            <a:ext cx="4329736" cy="4322808"/>
            <a:chOff x="0" y="0"/>
            <a:chExt cx="6350000" cy="6339840"/>
          </a:xfrm>
        </p:grpSpPr>
        <p:sp>
          <p:nvSpPr>
            <p:cNvPr id="12" name="Freeform 4">
              <a:extLst>
                <a:ext uri="{FF2B5EF4-FFF2-40B4-BE49-F238E27FC236}">
                  <a16:creationId xmlns:a16="http://schemas.microsoft.com/office/drawing/2014/main" id="{136F3646-FDA6-47CB-A536-36AE607E371F}"/>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B43BD"/>
            </a:solidFill>
          </p:spPr>
        </p:sp>
      </p:grpSp>
      <p:pic>
        <p:nvPicPr>
          <p:cNvPr id="1026" name="Picture 2" descr="Ley - Iconos gratis de comunicaciones">
            <a:extLst>
              <a:ext uri="{FF2B5EF4-FFF2-40B4-BE49-F238E27FC236}">
                <a16:creationId xmlns:a16="http://schemas.microsoft.com/office/drawing/2014/main" id="{9B801070-1332-A90A-836E-D289BBBC8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99572" y="2634676"/>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66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384841" cy="10287000"/>
          </a:xfrm>
          <a:prstGeom prst="rect">
            <a:avLst/>
          </a:prstGeom>
          <a:solidFill>
            <a:srgbClr val="F3D7D6"/>
          </a:solidFill>
        </p:spPr>
      </p:sp>
      <p:sp>
        <p:nvSpPr>
          <p:cNvPr id="3" name="TextBox 3"/>
          <p:cNvSpPr txBox="1"/>
          <p:nvPr/>
        </p:nvSpPr>
        <p:spPr>
          <a:xfrm>
            <a:off x="1986644" y="489464"/>
            <a:ext cx="12953999" cy="1009635"/>
          </a:xfrm>
          <a:prstGeom prst="rect">
            <a:avLst/>
          </a:prstGeom>
        </p:spPr>
        <p:txBody>
          <a:bodyPr wrap="square" lIns="0" tIns="0" rIns="0" bIns="0" rtlCol="0" anchor="t">
            <a:spAutoFit/>
          </a:bodyPr>
          <a:lstStyle/>
          <a:p>
            <a:pPr>
              <a:lnSpc>
                <a:spcPts val="7699"/>
              </a:lnSpc>
            </a:pPr>
            <a:r>
              <a:rPr lang="en-US" sz="6999" spc="-69" dirty="0" err="1">
                <a:solidFill>
                  <a:srgbClr val="1B43BD"/>
                </a:solidFill>
                <a:latin typeface="Tahoma" panose="020B0604030504040204" pitchFamily="34" charset="0"/>
                <a:ea typeface="Tahoma" panose="020B0604030504040204" pitchFamily="34" charset="0"/>
                <a:cs typeface="Tahoma" panose="020B0604030504040204" pitchFamily="34" charset="0"/>
              </a:rPr>
              <a:t>Principios</a:t>
            </a:r>
            <a:r>
              <a:rPr lang="en-US" sz="6999" spc="-69" dirty="0">
                <a:solidFill>
                  <a:srgbClr val="1B43BD"/>
                </a:solidFill>
                <a:latin typeface="Tahoma" panose="020B0604030504040204" pitchFamily="34" charset="0"/>
                <a:ea typeface="Tahoma" panose="020B0604030504040204" pitchFamily="34" charset="0"/>
                <a:cs typeface="Tahoma" panose="020B0604030504040204" pitchFamily="34" charset="0"/>
              </a:rPr>
              <a:t> del </a:t>
            </a:r>
            <a:r>
              <a:rPr lang="en-US" sz="6999" spc="-69" dirty="0" err="1">
                <a:solidFill>
                  <a:srgbClr val="1B43BD"/>
                </a:solidFill>
                <a:latin typeface="Tahoma" panose="020B0604030504040204" pitchFamily="34" charset="0"/>
                <a:ea typeface="Tahoma" panose="020B0604030504040204" pitchFamily="34" charset="0"/>
                <a:cs typeface="Tahoma" panose="020B0604030504040204" pitchFamily="34" charset="0"/>
              </a:rPr>
              <a:t>Cooperativismo</a:t>
            </a:r>
            <a:endParaRPr lang="en-US" sz="6999" spc="-69" dirty="0">
              <a:solidFill>
                <a:srgbClr val="1B43BD"/>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Marcador de contenido 4">
            <a:extLst>
              <a:ext uri="{FF2B5EF4-FFF2-40B4-BE49-F238E27FC236}">
                <a16:creationId xmlns:a16="http://schemas.microsoft.com/office/drawing/2014/main" id="{610CC1EA-D0AA-46FC-AF15-ABDA3FC26421}"/>
              </a:ext>
            </a:extLst>
          </p:cNvPr>
          <p:cNvGraphicFramePr>
            <a:graphicFrameLocks/>
          </p:cNvGraphicFramePr>
          <p:nvPr>
            <p:extLst>
              <p:ext uri="{D42A27DB-BD31-4B8C-83A1-F6EECF244321}">
                <p14:modId xmlns:p14="http://schemas.microsoft.com/office/powerpoint/2010/main" val="2221621906"/>
              </p:ext>
            </p:extLst>
          </p:nvPr>
        </p:nvGraphicFramePr>
        <p:xfrm>
          <a:off x="2743200" y="2095500"/>
          <a:ext cx="13411200" cy="7397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9DECBA94-88C0-4B55-83C6-AE4AAF3978AF}"/>
                                            </p:graphicEl>
                                          </p:spTgt>
                                        </p:tgtEl>
                                        <p:attrNameLst>
                                          <p:attrName>style.visibility</p:attrName>
                                        </p:attrNameLst>
                                      </p:cBhvr>
                                      <p:to>
                                        <p:strVal val="visible"/>
                                      </p:to>
                                    </p:set>
                                    <p:animEffect transition="in" filter="fade">
                                      <p:cBhvr>
                                        <p:cTn id="7" dur="500"/>
                                        <p:tgtEl>
                                          <p:spTgt spid="8">
                                            <p:graphicEl>
                                              <a:dgm id="{9DECBA94-88C0-4B55-83C6-AE4AAF3978AF}"/>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A6C7278C-427F-437C-9F24-A70DE9FB18C7}"/>
                                            </p:graphicEl>
                                          </p:spTgt>
                                        </p:tgtEl>
                                        <p:attrNameLst>
                                          <p:attrName>style.visibility</p:attrName>
                                        </p:attrNameLst>
                                      </p:cBhvr>
                                      <p:to>
                                        <p:strVal val="visible"/>
                                      </p:to>
                                    </p:set>
                                    <p:animEffect transition="in" filter="fade">
                                      <p:cBhvr>
                                        <p:cTn id="10" dur="500"/>
                                        <p:tgtEl>
                                          <p:spTgt spid="8">
                                            <p:graphicEl>
                                              <a:dgm id="{A6C7278C-427F-437C-9F24-A70DE9FB18C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graphicEl>
                                              <a:dgm id="{173306E1-AEBA-43A0-82E5-F81B765B4090}"/>
                                            </p:graphicEl>
                                          </p:spTgt>
                                        </p:tgtEl>
                                        <p:attrNameLst>
                                          <p:attrName>style.visibility</p:attrName>
                                        </p:attrNameLst>
                                      </p:cBhvr>
                                      <p:to>
                                        <p:strVal val="visible"/>
                                      </p:to>
                                    </p:set>
                                    <p:animEffect transition="in" filter="fade">
                                      <p:cBhvr>
                                        <p:cTn id="15" dur="500"/>
                                        <p:tgtEl>
                                          <p:spTgt spid="8">
                                            <p:graphicEl>
                                              <a:dgm id="{173306E1-AEBA-43A0-82E5-F81B765B4090}"/>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graphicEl>
                                              <a:dgm id="{B3843A02-0F38-4579-AE68-AB03535DE41A}"/>
                                            </p:graphicEl>
                                          </p:spTgt>
                                        </p:tgtEl>
                                        <p:attrNameLst>
                                          <p:attrName>style.visibility</p:attrName>
                                        </p:attrNameLst>
                                      </p:cBhvr>
                                      <p:to>
                                        <p:strVal val="visible"/>
                                      </p:to>
                                    </p:set>
                                    <p:animEffect transition="in" filter="fade">
                                      <p:cBhvr>
                                        <p:cTn id="18" dur="500"/>
                                        <p:tgtEl>
                                          <p:spTgt spid="8">
                                            <p:graphicEl>
                                              <a:dgm id="{B3843A02-0F38-4579-AE68-AB03535DE41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graphicEl>
                                              <a:dgm id="{9E19151A-58B4-4629-BA9B-036E7B782A29}"/>
                                            </p:graphicEl>
                                          </p:spTgt>
                                        </p:tgtEl>
                                        <p:attrNameLst>
                                          <p:attrName>style.visibility</p:attrName>
                                        </p:attrNameLst>
                                      </p:cBhvr>
                                      <p:to>
                                        <p:strVal val="visible"/>
                                      </p:to>
                                    </p:set>
                                    <p:animEffect transition="in" filter="fade">
                                      <p:cBhvr>
                                        <p:cTn id="23" dur="500"/>
                                        <p:tgtEl>
                                          <p:spTgt spid="8">
                                            <p:graphicEl>
                                              <a:dgm id="{9E19151A-58B4-4629-BA9B-036E7B782A2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graphicEl>
                                              <a:dgm id="{D0B510F4-D51B-431A-805A-F5637552E748}"/>
                                            </p:graphicEl>
                                          </p:spTgt>
                                        </p:tgtEl>
                                        <p:attrNameLst>
                                          <p:attrName>style.visibility</p:attrName>
                                        </p:attrNameLst>
                                      </p:cBhvr>
                                      <p:to>
                                        <p:strVal val="visible"/>
                                      </p:to>
                                    </p:set>
                                    <p:animEffect transition="in" filter="fade">
                                      <p:cBhvr>
                                        <p:cTn id="26" dur="500"/>
                                        <p:tgtEl>
                                          <p:spTgt spid="8">
                                            <p:graphicEl>
                                              <a:dgm id="{D0B510F4-D51B-431A-805A-F5637552E74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graphicEl>
                                              <a:dgm id="{774C71FD-ED91-42BB-A36F-38C76B61B09A}"/>
                                            </p:graphicEl>
                                          </p:spTgt>
                                        </p:tgtEl>
                                        <p:attrNameLst>
                                          <p:attrName>style.visibility</p:attrName>
                                        </p:attrNameLst>
                                      </p:cBhvr>
                                      <p:to>
                                        <p:strVal val="visible"/>
                                      </p:to>
                                    </p:set>
                                    <p:animEffect transition="in" filter="fade">
                                      <p:cBhvr>
                                        <p:cTn id="31" dur="500"/>
                                        <p:tgtEl>
                                          <p:spTgt spid="8">
                                            <p:graphicEl>
                                              <a:dgm id="{774C71FD-ED91-42BB-A36F-38C76B61B09A}"/>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graphicEl>
                                              <a:dgm id="{5C027722-71F1-460E-B274-0689E945875C}"/>
                                            </p:graphicEl>
                                          </p:spTgt>
                                        </p:tgtEl>
                                        <p:attrNameLst>
                                          <p:attrName>style.visibility</p:attrName>
                                        </p:attrNameLst>
                                      </p:cBhvr>
                                      <p:to>
                                        <p:strVal val="visible"/>
                                      </p:to>
                                    </p:set>
                                    <p:animEffect transition="in" filter="fade">
                                      <p:cBhvr>
                                        <p:cTn id="34" dur="500"/>
                                        <p:tgtEl>
                                          <p:spTgt spid="8">
                                            <p:graphicEl>
                                              <a:dgm id="{5C027722-71F1-460E-B274-0689E945875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graphicEl>
                                              <a:dgm id="{1ADFFC3B-A281-4C9A-85C7-577E7F00BBFE}"/>
                                            </p:graphicEl>
                                          </p:spTgt>
                                        </p:tgtEl>
                                        <p:attrNameLst>
                                          <p:attrName>style.visibility</p:attrName>
                                        </p:attrNameLst>
                                      </p:cBhvr>
                                      <p:to>
                                        <p:strVal val="visible"/>
                                      </p:to>
                                    </p:set>
                                    <p:animEffect transition="in" filter="fade">
                                      <p:cBhvr>
                                        <p:cTn id="39" dur="500"/>
                                        <p:tgtEl>
                                          <p:spTgt spid="8">
                                            <p:graphicEl>
                                              <a:dgm id="{1ADFFC3B-A281-4C9A-85C7-577E7F00BBFE}"/>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graphicEl>
                                              <a:dgm id="{93F6B5AA-20C8-4C05-AF76-15544935E603}"/>
                                            </p:graphicEl>
                                          </p:spTgt>
                                        </p:tgtEl>
                                        <p:attrNameLst>
                                          <p:attrName>style.visibility</p:attrName>
                                        </p:attrNameLst>
                                      </p:cBhvr>
                                      <p:to>
                                        <p:strVal val="visible"/>
                                      </p:to>
                                    </p:set>
                                    <p:animEffect transition="in" filter="fade">
                                      <p:cBhvr>
                                        <p:cTn id="42" dur="500"/>
                                        <p:tgtEl>
                                          <p:spTgt spid="8">
                                            <p:graphicEl>
                                              <a:dgm id="{93F6B5AA-20C8-4C05-AF76-15544935E60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graphicEl>
                                              <a:dgm id="{2193BAA2-B1A8-41D7-9107-38439F3B93E6}"/>
                                            </p:graphicEl>
                                          </p:spTgt>
                                        </p:tgtEl>
                                        <p:attrNameLst>
                                          <p:attrName>style.visibility</p:attrName>
                                        </p:attrNameLst>
                                      </p:cBhvr>
                                      <p:to>
                                        <p:strVal val="visible"/>
                                      </p:to>
                                    </p:set>
                                    <p:animEffect transition="in" filter="fade">
                                      <p:cBhvr>
                                        <p:cTn id="47" dur="500"/>
                                        <p:tgtEl>
                                          <p:spTgt spid="8">
                                            <p:graphicEl>
                                              <a:dgm id="{2193BAA2-B1A8-41D7-9107-38439F3B93E6}"/>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graphicEl>
                                              <a:dgm id="{2B965B99-28F4-428B-A9CA-5B71A84EED76}"/>
                                            </p:graphicEl>
                                          </p:spTgt>
                                        </p:tgtEl>
                                        <p:attrNameLst>
                                          <p:attrName>style.visibility</p:attrName>
                                        </p:attrNameLst>
                                      </p:cBhvr>
                                      <p:to>
                                        <p:strVal val="visible"/>
                                      </p:to>
                                    </p:set>
                                    <p:animEffect transition="in" filter="fade">
                                      <p:cBhvr>
                                        <p:cTn id="50" dur="500"/>
                                        <p:tgtEl>
                                          <p:spTgt spid="8">
                                            <p:graphicEl>
                                              <a:dgm id="{2B965B99-28F4-428B-A9CA-5B71A84EED7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graphicEl>
                                              <a:dgm id="{FC70ABAB-A619-4B0D-9DFD-0C7D70075453}"/>
                                            </p:graphicEl>
                                          </p:spTgt>
                                        </p:tgtEl>
                                        <p:attrNameLst>
                                          <p:attrName>style.visibility</p:attrName>
                                        </p:attrNameLst>
                                      </p:cBhvr>
                                      <p:to>
                                        <p:strVal val="visible"/>
                                      </p:to>
                                    </p:set>
                                    <p:animEffect transition="in" filter="fade">
                                      <p:cBhvr>
                                        <p:cTn id="55" dur="500"/>
                                        <p:tgtEl>
                                          <p:spTgt spid="8">
                                            <p:graphicEl>
                                              <a:dgm id="{FC70ABAB-A619-4B0D-9DFD-0C7D70075453}"/>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graphicEl>
                                              <a:dgm id="{B2B73B42-C71F-48BC-A9C6-445AC24FC19F}"/>
                                            </p:graphicEl>
                                          </p:spTgt>
                                        </p:tgtEl>
                                        <p:attrNameLst>
                                          <p:attrName>style.visibility</p:attrName>
                                        </p:attrNameLst>
                                      </p:cBhvr>
                                      <p:to>
                                        <p:strVal val="visible"/>
                                      </p:to>
                                    </p:set>
                                    <p:animEffect transition="in" filter="fade">
                                      <p:cBhvr>
                                        <p:cTn id="58" dur="500"/>
                                        <p:tgtEl>
                                          <p:spTgt spid="8">
                                            <p:graphicEl>
                                              <a:dgm id="{B2B73B42-C71F-48BC-A9C6-445AC24FC19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46801" y="358991"/>
            <a:ext cx="11834641" cy="666849"/>
          </a:xfrm>
          <a:prstGeom prst="rect">
            <a:avLst/>
          </a:prstGeom>
        </p:spPr>
        <p:txBody>
          <a:bodyPr lIns="0" tIns="0" rIns="0" bIns="0" rtlCol="0" anchor="t">
            <a:spAutoFit/>
          </a:bodyPr>
          <a:lstStyle/>
          <a:p>
            <a:pPr algn="ctr">
              <a:lnSpc>
                <a:spcPts val="5207"/>
              </a:lnSpc>
            </a:pPr>
            <a:r>
              <a:rPr lang="en-US" sz="5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Tipos</a:t>
            </a:r>
            <a:r>
              <a:rPr lang="en-US" sz="5400" spc="-47" dirty="0">
                <a:solidFill>
                  <a:srgbClr val="1B43BD"/>
                </a:solidFill>
                <a:latin typeface="Tahoma" panose="020B0604030504040204" pitchFamily="34" charset="0"/>
                <a:ea typeface="Tahoma" panose="020B0604030504040204" pitchFamily="34" charset="0"/>
                <a:cs typeface="Tahoma" panose="020B0604030504040204" pitchFamily="34" charset="0"/>
              </a:rPr>
              <a:t> de </a:t>
            </a:r>
            <a:r>
              <a:rPr lang="en-US" sz="5400" spc="-47" dirty="0" err="1">
                <a:solidFill>
                  <a:srgbClr val="1B43BD"/>
                </a:solidFill>
                <a:latin typeface="Tahoma" panose="020B0604030504040204" pitchFamily="34" charset="0"/>
                <a:ea typeface="Tahoma" panose="020B0604030504040204" pitchFamily="34" charset="0"/>
                <a:cs typeface="Tahoma" panose="020B0604030504040204" pitchFamily="34" charset="0"/>
              </a:rPr>
              <a:t>Cooperativas</a:t>
            </a:r>
            <a:endParaRPr lang="en-US" sz="5400" spc="-47" dirty="0">
              <a:solidFill>
                <a:srgbClr val="1B43BD"/>
              </a:solidFill>
              <a:latin typeface="Tahoma" panose="020B0604030504040204" pitchFamily="34" charset="0"/>
              <a:ea typeface="Tahoma" panose="020B0604030504040204" pitchFamily="34" charset="0"/>
              <a:cs typeface="Tahoma" panose="020B0604030504040204" pitchFamily="34" charset="0"/>
            </a:endParaRPr>
          </a:p>
        </p:txBody>
      </p:sp>
      <p:sp>
        <p:nvSpPr>
          <p:cNvPr id="6" name="AutoShape 6"/>
          <p:cNvSpPr/>
          <p:nvPr/>
        </p:nvSpPr>
        <p:spPr>
          <a:xfrm>
            <a:off x="17259300" y="-150232"/>
            <a:ext cx="1032201" cy="10437232"/>
          </a:xfrm>
          <a:prstGeom prst="rect">
            <a:avLst/>
          </a:prstGeom>
          <a:solidFill>
            <a:srgbClr val="F3D7D6"/>
          </a:solidFill>
        </p:spPr>
      </p:sp>
      <p:sp>
        <p:nvSpPr>
          <p:cNvPr id="7" name="AutoShape 7"/>
          <p:cNvSpPr/>
          <p:nvPr/>
        </p:nvSpPr>
        <p:spPr>
          <a:xfrm>
            <a:off x="0" y="-75116"/>
            <a:ext cx="1028700" cy="10437232"/>
          </a:xfrm>
          <a:prstGeom prst="rect">
            <a:avLst/>
          </a:prstGeom>
          <a:solidFill>
            <a:srgbClr val="F3D7D6"/>
          </a:solidFill>
        </p:spPr>
      </p:sp>
      <p:grpSp>
        <p:nvGrpSpPr>
          <p:cNvPr id="8" name="Group 8"/>
          <p:cNvGrpSpPr/>
          <p:nvPr/>
        </p:nvGrpSpPr>
        <p:grpSpPr>
          <a:xfrm rot="5400000">
            <a:off x="-824" y="824"/>
            <a:ext cx="1030349" cy="102870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B43BD"/>
            </a:solidFill>
          </p:spPr>
        </p:sp>
      </p:grpSp>
      <p:sp>
        <p:nvSpPr>
          <p:cNvPr id="10" name="AutoShape 10"/>
          <p:cNvSpPr/>
          <p:nvPr/>
        </p:nvSpPr>
        <p:spPr>
          <a:xfrm>
            <a:off x="0" y="5257590"/>
            <a:ext cx="1028700" cy="5029410"/>
          </a:xfrm>
          <a:prstGeom prst="rect">
            <a:avLst/>
          </a:prstGeom>
          <a:solidFill>
            <a:srgbClr val="1B43BD"/>
          </a:solidFill>
        </p:spPr>
      </p:sp>
      <p:sp>
        <p:nvSpPr>
          <p:cNvPr id="11" name="AutoShape 11"/>
          <p:cNvSpPr/>
          <p:nvPr/>
        </p:nvSpPr>
        <p:spPr>
          <a:xfrm>
            <a:off x="17259300" y="5257590"/>
            <a:ext cx="1028700" cy="5029410"/>
          </a:xfrm>
          <a:prstGeom prst="rect">
            <a:avLst/>
          </a:prstGeom>
          <a:solidFill>
            <a:srgbClr val="1B43BD"/>
          </a:solidFill>
        </p:spPr>
      </p:sp>
      <p:grpSp>
        <p:nvGrpSpPr>
          <p:cNvPr id="12" name="Group 12"/>
          <p:cNvGrpSpPr/>
          <p:nvPr/>
        </p:nvGrpSpPr>
        <p:grpSpPr>
          <a:xfrm rot="-10800000">
            <a:off x="17257651" y="1649"/>
            <a:ext cx="1030349" cy="1028700"/>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1B43BD"/>
            </a:solidFill>
          </p:spPr>
        </p:sp>
      </p:grpSp>
      <p:grpSp>
        <p:nvGrpSpPr>
          <p:cNvPr id="14" name="Group 14"/>
          <p:cNvGrpSpPr>
            <a:grpSpLocks noChangeAspect="1"/>
          </p:cNvGrpSpPr>
          <p:nvPr/>
        </p:nvGrpSpPr>
        <p:grpSpPr>
          <a:xfrm>
            <a:off x="310962" y="9525000"/>
            <a:ext cx="406777" cy="406777"/>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grpSp>
        <p:nvGrpSpPr>
          <p:cNvPr id="16" name="Group 16"/>
          <p:cNvGrpSpPr>
            <a:grpSpLocks noChangeAspect="1"/>
          </p:cNvGrpSpPr>
          <p:nvPr/>
        </p:nvGrpSpPr>
        <p:grpSpPr>
          <a:xfrm>
            <a:off x="17572012" y="9525000"/>
            <a:ext cx="406777" cy="40677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pic>
        <p:nvPicPr>
          <p:cNvPr id="21" name="Marcador de contenido 3">
            <a:extLst>
              <a:ext uri="{FF2B5EF4-FFF2-40B4-BE49-F238E27FC236}">
                <a16:creationId xmlns:a16="http://schemas.microsoft.com/office/drawing/2014/main" id="{391DF398-D9F4-468F-B090-6B8C544C4D7A}"/>
              </a:ext>
            </a:extLst>
          </p:cNvPr>
          <p:cNvPicPr>
            <a:picLocks noChangeAspect="1"/>
          </p:cNvPicPr>
          <p:nvPr/>
        </p:nvPicPr>
        <p:blipFill>
          <a:blip r:embed="rId2"/>
          <a:stretch>
            <a:fillRect/>
          </a:stretch>
        </p:blipFill>
        <p:spPr>
          <a:xfrm>
            <a:off x="3528399" y="1268667"/>
            <a:ext cx="11834641" cy="8668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077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1583828" cy="158382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4172" y="8703172"/>
            <a:ext cx="1583828" cy="158382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0" y="8703172"/>
            <a:ext cx="1583828" cy="158382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04172" y="-1"/>
            <a:ext cx="1583828" cy="1583828"/>
          </a:xfrm>
          <a:prstGeom prst="rect">
            <a:avLst/>
          </a:prstGeom>
        </p:spPr>
      </p:pic>
      <p:sp>
        <p:nvSpPr>
          <p:cNvPr id="15" name="CuadroTexto 14">
            <a:extLst>
              <a:ext uri="{FF2B5EF4-FFF2-40B4-BE49-F238E27FC236}">
                <a16:creationId xmlns:a16="http://schemas.microsoft.com/office/drawing/2014/main" id="{10A12CA0-16AE-4848-B7D1-17C6D2749ED9}"/>
              </a:ext>
            </a:extLst>
          </p:cNvPr>
          <p:cNvSpPr txBox="1"/>
          <p:nvPr/>
        </p:nvSpPr>
        <p:spPr>
          <a:xfrm>
            <a:off x="4419600" y="571500"/>
            <a:ext cx="9144000" cy="759182"/>
          </a:xfrm>
          <a:prstGeom prst="rect">
            <a:avLst/>
          </a:prstGeom>
          <a:noFill/>
        </p:spPr>
        <p:txBody>
          <a:bodyPr wrap="square">
            <a:spAutoFit/>
          </a:bodyPr>
          <a:lstStyle/>
          <a:p>
            <a:pPr algn="ctr">
              <a:lnSpc>
                <a:spcPts val="5207"/>
              </a:lnSpc>
            </a:pPr>
            <a:r>
              <a:rPr lang="en-US" sz="6000" spc="-47" dirty="0" err="1">
                <a:solidFill>
                  <a:srgbClr val="1B43BD"/>
                </a:solidFill>
                <a:latin typeface="Tahoma" panose="020B0604030504040204" pitchFamily="34" charset="0"/>
                <a:ea typeface="Tahoma" panose="020B0604030504040204" pitchFamily="34" charset="0"/>
                <a:cs typeface="Tahoma" panose="020B0604030504040204" pitchFamily="34" charset="0"/>
              </a:rPr>
              <a:t>Modelo</a:t>
            </a:r>
            <a:r>
              <a:rPr lang="en-US" sz="6000" spc="-47" dirty="0">
                <a:solidFill>
                  <a:srgbClr val="1B43BD"/>
                </a:solidFill>
                <a:latin typeface="Tahoma" panose="020B0604030504040204" pitchFamily="34" charset="0"/>
                <a:ea typeface="Tahoma" panose="020B0604030504040204" pitchFamily="34" charset="0"/>
                <a:cs typeface="Tahoma" panose="020B0604030504040204" pitchFamily="34" charset="0"/>
              </a:rPr>
              <a:t> de </a:t>
            </a:r>
            <a:r>
              <a:rPr lang="en-US" sz="6000" spc="-47" dirty="0" err="1">
                <a:solidFill>
                  <a:srgbClr val="1B43BD"/>
                </a:solidFill>
                <a:latin typeface="Tahoma" panose="020B0604030504040204" pitchFamily="34" charset="0"/>
                <a:ea typeface="Tahoma" panose="020B0604030504040204" pitchFamily="34" charset="0"/>
                <a:cs typeface="Tahoma" panose="020B0604030504040204" pitchFamily="34" charset="0"/>
              </a:rPr>
              <a:t>Administración</a:t>
            </a:r>
            <a:endParaRPr lang="en-US" sz="6000" spc="-47" dirty="0">
              <a:solidFill>
                <a:srgbClr val="1B43BD"/>
              </a:solidFill>
              <a:latin typeface="Tahoma" panose="020B0604030504040204" pitchFamily="34" charset="0"/>
              <a:ea typeface="Tahoma" panose="020B0604030504040204" pitchFamily="34" charset="0"/>
              <a:cs typeface="Tahoma" panose="020B0604030504040204" pitchFamily="34" charset="0"/>
            </a:endParaRPr>
          </a:p>
        </p:txBody>
      </p:sp>
      <p:pic>
        <p:nvPicPr>
          <p:cNvPr id="9" name="Marcador de contenido 3">
            <a:extLst>
              <a:ext uri="{FF2B5EF4-FFF2-40B4-BE49-F238E27FC236}">
                <a16:creationId xmlns:a16="http://schemas.microsoft.com/office/drawing/2014/main" id="{30D9D607-F621-4080-82A3-2AD3932B4A06}"/>
              </a:ext>
            </a:extLst>
          </p:cNvPr>
          <p:cNvPicPr>
            <a:picLocks noChangeAspect="1"/>
          </p:cNvPicPr>
          <p:nvPr/>
        </p:nvPicPr>
        <p:blipFill>
          <a:blip r:embed="rId6"/>
          <a:stretch>
            <a:fillRect/>
          </a:stretch>
        </p:blipFill>
        <p:spPr>
          <a:xfrm>
            <a:off x="2007049" y="1578384"/>
            <a:ext cx="14614972" cy="7905817"/>
          </a:xfrm>
          <a:prstGeom prst="rect">
            <a:avLst/>
          </a:prstGeom>
        </p:spPr>
      </p:pic>
    </p:spTree>
    <p:extLst>
      <p:ext uri="{BB962C8B-B14F-4D97-AF65-F5344CB8AC3E}">
        <p14:creationId xmlns:p14="http://schemas.microsoft.com/office/powerpoint/2010/main" val="159735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044742" y="-150232"/>
            <a:ext cx="1246758" cy="10437232"/>
          </a:xfrm>
          <a:prstGeom prst="rect">
            <a:avLst/>
          </a:prstGeom>
          <a:solidFill>
            <a:srgbClr val="F3D7D6"/>
          </a:solidFill>
        </p:spPr>
      </p:sp>
      <p:sp>
        <p:nvSpPr>
          <p:cNvPr id="3" name="AutoShape 3"/>
          <p:cNvSpPr/>
          <p:nvPr/>
        </p:nvSpPr>
        <p:spPr>
          <a:xfrm rot="-5400000">
            <a:off x="8528396" y="523895"/>
            <a:ext cx="1246758" cy="18291501"/>
          </a:xfrm>
          <a:prstGeom prst="rect">
            <a:avLst/>
          </a:prstGeom>
          <a:solidFill>
            <a:srgbClr val="1B43BD"/>
          </a:solidFill>
        </p:spPr>
      </p:sp>
      <p:sp>
        <p:nvSpPr>
          <p:cNvPr id="4" name="AutoShape 4"/>
          <p:cNvSpPr/>
          <p:nvPr/>
        </p:nvSpPr>
        <p:spPr>
          <a:xfrm>
            <a:off x="0" y="-75116"/>
            <a:ext cx="1246758" cy="10437232"/>
          </a:xfrm>
          <a:prstGeom prst="rect">
            <a:avLst/>
          </a:prstGeom>
          <a:solidFill>
            <a:srgbClr val="F3D7D6"/>
          </a:solidFill>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469080" y="0"/>
            <a:ext cx="818920" cy="8189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0" y="9464579"/>
            <a:ext cx="818920" cy="818920"/>
          </a:xfrm>
          <a:prstGeom prst="rect">
            <a:avLst/>
          </a:prstGeom>
        </p:spPr>
      </p:pic>
      <p:grpSp>
        <p:nvGrpSpPr>
          <p:cNvPr id="8" name="Group 8"/>
          <p:cNvGrpSpPr>
            <a:grpSpLocks noChangeAspect="1"/>
          </p:cNvGrpSpPr>
          <p:nvPr/>
        </p:nvGrpSpPr>
        <p:grpSpPr>
          <a:xfrm>
            <a:off x="385667" y="409460"/>
            <a:ext cx="433253" cy="43325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grpSp>
        <p:nvGrpSpPr>
          <p:cNvPr id="10" name="Group 10"/>
          <p:cNvGrpSpPr>
            <a:grpSpLocks noChangeAspect="1"/>
          </p:cNvGrpSpPr>
          <p:nvPr/>
        </p:nvGrpSpPr>
        <p:grpSpPr>
          <a:xfrm>
            <a:off x="17469080" y="9464579"/>
            <a:ext cx="433253" cy="433253"/>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p:spPr>
        </p:sp>
      </p:grpSp>
      <p:sp>
        <p:nvSpPr>
          <p:cNvPr id="13" name="TextBox 13"/>
          <p:cNvSpPr txBox="1"/>
          <p:nvPr/>
        </p:nvSpPr>
        <p:spPr>
          <a:xfrm>
            <a:off x="3033285" y="3939153"/>
            <a:ext cx="12181388" cy="4552528"/>
          </a:xfrm>
          <a:prstGeom prst="rect">
            <a:avLst/>
          </a:prstGeom>
        </p:spPr>
        <p:txBody>
          <a:bodyPr lIns="0" tIns="0" rIns="0" bIns="0" rtlCol="0" anchor="t">
            <a:spAutoFit/>
          </a:bodyPr>
          <a:lstStyle/>
          <a:p>
            <a:pPr algn="ctr">
              <a:lnSpc>
                <a:spcPts val="7104"/>
              </a:lnSpc>
            </a:pPr>
            <a:endParaRPr lang="en-US" sz="6458" spc="-64" dirty="0">
              <a:solidFill>
                <a:srgbClr val="1B43BD"/>
              </a:solidFill>
              <a:latin typeface="HK Grotesk Bold"/>
            </a:endParaRPr>
          </a:p>
          <a:p>
            <a:pPr algn="ctr">
              <a:lnSpc>
                <a:spcPts val="7104"/>
              </a:lnSpc>
            </a:pPr>
            <a:r>
              <a:rPr lang="es-CL" sz="6458" spc="-64" dirty="0">
                <a:solidFill>
                  <a:srgbClr val="1B43BD"/>
                </a:solidFill>
                <a:latin typeface="Tahoma" panose="020B0604030504040204" pitchFamily="34" charset="0"/>
                <a:ea typeface="Tahoma" panose="020B0604030504040204" pitchFamily="34" charset="0"/>
                <a:cs typeface="Tahoma" panose="020B0604030504040204" pitchFamily="34" charset="0"/>
              </a:rPr>
              <a:t>¿Qué beneficios hay por formalizar un negocio colaborativo inclusivo?</a:t>
            </a:r>
          </a:p>
          <a:p>
            <a:pPr algn="ctr">
              <a:lnSpc>
                <a:spcPts val="7104"/>
              </a:lnSpc>
            </a:pPr>
            <a:endParaRPr lang="en-US" sz="6458" spc="-64" dirty="0">
              <a:solidFill>
                <a:srgbClr val="1B43BD"/>
              </a:solidFill>
              <a:latin typeface="HK Grotesk Bold"/>
            </a:endParaRPr>
          </a:p>
        </p:txBody>
      </p:sp>
      <p:pic>
        <p:nvPicPr>
          <p:cNvPr id="14" name="Picture 2" descr="7 preguntas que debes hacer en tus registros para eventos">
            <a:extLst>
              <a:ext uri="{FF2B5EF4-FFF2-40B4-BE49-F238E27FC236}">
                <a16:creationId xmlns:a16="http://schemas.microsoft.com/office/drawing/2014/main" id="{B0CDDF65-E7AE-4976-B185-63CBB1055E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043" r="1250" b="-1098"/>
          <a:stretch/>
        </p:blipFill>
        <p:spPr bwMode="auto">
          <a:xfrm>
            <a:off x="4273260" y="446438"/>
            <a:ext cx="9723207" cy="38692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438486" cy="10437232"/>
          </a:xfrm>
          <a:prstGeom prst="rect">
            <a:avLst/>
          </a:prstGeom>
          <a:solidFill>
            <a:srgbClr val="1B43BD"/>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0" y="14124"/>
            <a:ext cx="2477534" cy="2477534"/>
          </a:xfrm>
          <a:prstGeom prst="rect">
            <a:avLst/>
          </a:prstGeom>
        </p:spPr>
      </p:pic>
      <p:sp>
        <p:nvSpPr>
          <p:cNvPr id="8" name="CuadroTexto 7">
            <a:extLst>
              <a:ext uri="{FF2B5EF4-FFF2-40B4-BE49-F238E27FC236}">
                <a16:creationId xmlns:a16="http://schemas.microsoft.com/office/drawing/2014/main" id="{FAE14EC5-A168-4D8E-BD7F-CC63C7100DA8}"/>
              </a:ext>
            </a:extLst>
          </p:cNvPr>
          <p:cNvSpPr txBox="1"/>
          <p:nvPr/>
        </p:nvSpPr>
        <p:spPr>
          <a:xfrm>
            <a:off x="8733086" y="2040191"/>
            <a:ext cx="9042142" cy="4912114"/>
          </a:xfrm>
          <a:prstGeom prst="rect">
            <a:avLst/>
          </a:prstGeom>
          <a:noFill/>
        </p:spPr>
        <p:txBody>
          <a:bodyPr wrap="square">
            <a:spAutoFit/>
          </a:bodyPr>
          <a:lstStyle/>
          <a:p>
            <a:pPr marL="457200" indent="-457200" algn="just">
              <a:lnSpc>
                <a:spcPct val="90000"/>
              </a:lnSpc>
              <a:buFont typeface="Wingdings" panose="05000000000000000000" pitchFamily="2" charset="2"/>
              <a:buChar char="§"/>
            </a:pPr>
            <a:r>
              <a:rPr lang="es-CL" sz="4000" dirty="0">
                <a:latin typeface="Tahoma" panose="020B0604030504040204" pitchFamily="34" charset="0"/>
                <a:ea typeface="Tahoma" panose="020B0604030504040204" pitchFamily="34" charset="0"/>
                <a:cs typeface="Tahoma" panose="020B0604030504040204" pitchFamily="34" charset="0"/>
              </a:rPr>
              <a:t>C</a:t>
            </a:r>
            <a:r>
              <a:rPr lang="es-CL" sz="4000" dirty="0">
                <a:effectLst/>
                <a:latin typeface="Tahoma" panose="020B0604030504040204" pitchFamily="34" charset="0"/>
                <a:ea typeface="Tahoma" panose="020B0604030504040204" pitchFamily="34" charset="0"/>
                <a:cs typeface="Tahoma" panose="020B0604030504040204" pitchFamily="34" charset="0"/>
              </a:rPr>
              <a:t>ontar con </a:t>
            </a:r>
            <a:r>
              <a:rPr lang="es-CL" sz="4000" b="1" dirty="0">
                <a:effectLst/>
                <a:latin typeface="Tahoma" panose="020B0604030504040204" pitchFamily="34" charset="0"/>
                <a:ea typeface="Tahoma" panose="020B0604030504040204" pitchFamily="34" charset="0"/>
                <a:cs typeface="Tahoma" panose="020B0604030504040204" pitchFamily="34" charset="0"/>
              </a:rPr>
              <a:t>permisos</a:t>
            </a:r>
          </a:p>
          <a:p>
            <a:pPr marL="457200" indent="-457200" algn="just">
              <a:lnSpc>
                <a:spcPct val="90000"/>
              </a:lnSpc>
              <a:buFont typeface="Wingdings" panose="05000000000000000000" pitchFamily="2" charset="2"/>
              <a:buChar char="§"/>
            </a:pPr>
            <a:r>
              <a:rPr lang="es-CL" sz="4000" dirty="0">
                <a:latin typeface="Tahoma" panose="020B0604030504040204" pitchFamily="34" charset="0"/>
                <a:ea typeface="Tahoma" panose="020B0604030504040204" pitchFamily="34" charset="0"/>
                <a:cs typeface="Tahoma" panose="020B0604030504040204" pitchFamily="34" charset="0"/>
              </a:rPr>
              <a:t>E</a:t>
            </a:r>
            <a:r>
              <a:rPr lang="es-CL" sz="4000" dirty="0">
                <a:effectLst/>
                <a:latin typeface="Tahoma" panose="020B0604030504040204" pitchFamily="34" charset="0"/>
                <a:ea typeface="Tahoma" panose="020B0604030504040204" pitchFamily="34" charset="0"/>
                <a:cs typeface="Tahoma" panose="020B0604030504040204" pitchFamily="34" charset="0"/>
              </a:rPr>
              <a:t>mitir</a:t>
            </a:r>
            <a:r>
              <a:rPr lang="es-CL" sz="4000" b="1" dirty="0">
                <a:effectLst/>
                <a:latin typeface="Tahoma" panose="020B0604030504040204" pitchFamily="34" charset="0"/>
                <a:ea typeface="Tahoma" panose="020B0604030504040204" pitchFamily="34" charset="0"/>
                <a:cs typeface="Tahoma" panose="020B0604030504040204" pitchFamily="34" charset="0"/>
              </a:rPr>
              <a:t> facturas y boletas</a:t>
            </a:r>
            <a:endParaRPr lang="es-CL" sz="4000" b="1" dirty="0">
              <a:latin typeface="Tahoma" panose="020B0604030504040204" pitchFamily="34" charset="0"/>
              <a:ea typeface="Tahoma" panose="020B0604030504040204" pitchFamily="34" charset="0"/>
              <a:cs typeface="Tahoma" panose="020B0604030504040204" pitchFamily="34" charset="0"/>
            </a:endParaRPr>
          </a:p>
          <a:p>
            <a:pPr marL="457200" indent="-457200" algn="just">
              <a:lnSpc>
                <a:spcPct val="90000"/>
              </a:lnSpc>
              <a:buFont typeface="Wingdings" panose="05000000000000000000" pitchFamily="2" charset="2"/>
              <a:buChar char="§"/>
            </a:pPr>
            <a:r>
              <a:rPr lang="es-CL" sz="4000" dirty="0">
                <a:effectLst/>
                <a:latin typeface="Tahoma" panose="020B0604030504040204" pitchFamily="34" charset="0"/>
                <a:ea typeface="Tahoma" panose="020B0604030504040204" pitchFamily="34" charset="0"/>
                <a:cs typeface="Tahoma" panose="020B0604030504040204" pitchFamily="34" charset="0"/>
              </a:rPr>
              <a:t>Optar a </a:t>
            </a:r>
            <a:r>
              <a:rPr lang="es-CL" sz="4000" b="1" dirty="0">
                <a:effectLst/>
                <a:latin typeface="Tahoma" panose="020B0604030504040204" pitchFamily="34" charset="0"/>
                <a:ea typeface="Tahoma" panose="020B0604030504040204" pitchFamily="34" charset="0"/>
                <a:cs typeface="Tahoma" panose="020B0604030504040204" pitchFamily="34" charset="0"/>
              </a:rPr>
              <a:t>beneficios económicos del Estado</a:t>
            </a:r>
            <a:endParaRPr lang="es-CL" sz="4000" dirty="0">
              <a:effectLst/>
              <a:latin typeface="Tahoma" panose="020B0604030504040204" pitchFamily="34" charset="0"/>
              <a:ea typeface="Tahoma" panose="020B0604030504040204" pitchFamily="34" charset="0"/>
              <a:cs typeface="Tahoma" panose="020B0604030504040204" pitchFamily="34" charset="0"/>
            </a:endParaRPr>
          </a:p>
          <a:p>
            <a:pPr marL="457200" indent="-457200" algn="just">
              <a:lnSpc>
                <a:spcPct val="90000"/>
              </a:lnSpc>
              <a:buFont typeface="Wingdings" panose="05000000000000000000" pitchFamily="2" charset="2"/>
              <a:buChar char="§"/>
            </a:pPr>
            <a:r>
              <a:rPr lang="es-CL" sz="4000" dirty="0">
                <a:latin typeface="Tahoma" panose="020B0604030504040204" pitchFamily="34" charset="0"/>
                <a:ea typeface="Tahoma" panose="020B0604030504040204" pitchFamily="34" charset="0"/>
                <a:cs typeface="Tahoma" panose="020B0604030504040204" pitchFamily="34" charset="0"/>
              </a:rPr>
              <a:t>T</a:t>
            </a:r>
            <a:r>
              <a:rPr lang="es-CL" sz="4000" dirty="0">
                <a:effectLst/>
                <a:latin typeface="Tahoma" panose="020B0604030504040204" pitchFamily="34" charset="0"/>
                <a:ea typeface="Tahoma" panose="020B0604030504040204" pitchFamily="34" charset="0"/>
                <a:cs typeface="Tahoma" panose="020B0604030504040204" pitchFamily="34" charset="0"/>
              </a:rPr>
              <a:t>ransformarse en </a:t>
            </a:r>
            <a:r>
              <a:rPr lang="es-CL" sz="4000" b="1" dirty="0">
                <a:effectLst/>
                <a:latin typeface="Tahoma" panose="020B0604030504040204" pitchFamily="34" charset="0"/>
                <a:ea typeface="Tahoma" panose="020B0604030504040204" pitchFamily="34" charset="0"/>
                <a:cs typeface="Tahoma" panose="020B0604030504040204" pitchFamily="34" charset="0"/>
              </a:rPr>
              <a:t>proveedor del Estado.</a:t>
            </a:r>
          </a:p>
          <a:p>
            <a:pPr marL="457200" indent="-457200" algn="just">
              <a:lnSpc>
                <a:spcPct val="90000"/>
              </a:lnSpc>
              <a:buFont typeface="Wingdings" panose="05000000000000000000" pitchFamily="2" charset="2"/>
              <a:buChar char="§"/>
            </a:pPr>
            <a:r>
              <a:rPr lang="es-CL" sz="4000" b="1" dirty="0">
                <a:latin typeface="Tahoma" panose="020B0604030504040204" pitchFamily="34" charset="0"/>
                <a:ea typeface="Tahoma" panose="020B0604030504040204" pitchFamily="34" charset="0"/>
                <a:cs typeface="Tahoma" panose="020B0604030504040204" pitchFamily="34" charset="0"/>
              </a:rPr>
              <a:t>S</a:t>
            </a:r>
            <a:r>
              <a:rPr lang="es-CL" sz="4000" b="1" dirty="0">
                <a:effectLst/>
                <a:latin typeface="Tahoma" panose="020B0604030504040204" pitchFamily="34" charset="0"/>
                <a:ea typeface="Tahoma" panose="020B0604030504040204" pitchFamily="34" charset="0"/>
                <a:cs typeface="Tahoma" panose="020B0604030504040204" pitchFamily="34" charset="0"/>
              </a:rPr>
              <a:t>eparar el patrimonio personal </a:t>
            </a:r>
          </a:p>
          <a:p>
            <a:pPr marL="457200" indent="-457200" algn="just">
              <a:lnSpc>
                <a:spcPct val="90000"/>
              </a:lnSpc>
              <a:buFont typeface="Wingdings" panose="05000000000000000000" pitchFamily="2" charset="2"/>
              <a:buChar char="§"/>
            </a:pPr>
            <a:r>
              <a:rPr lang="es-CL" sz="4000" dirty="0">
                <a:effectLst/>
                <a:latin typeface="Tahoma" panose="020B0604030504040204" pitchFamily="34" charset="0"/>
                <a:ea typeface="Tahoma" panose="020B0604030504040204" pitchFamily="34" charset="0"/>
                <a:cs typeface="Tahoma" panose="020B0604030504040204" pitchFamily="34" charset="0"/>
              </a:rPr>
              <a:t>Acceso a </a:t>
            </a:r>
            <a:r>
              <a:rPr lang="es-CL" sz="4000" b="1" dirty="0">
                <a:effectLst/>
                <a:latin typeface="Tahoma" panose="020B0604030504040204" pitchFamily="34" charset="0"/>
                <a:ea typeface="Tahoma" panose="020B0604030504040204" pitchFamily="34" charset="0"/>
                <a:cs typeface="Tahoma" panose="020B0604030504040204" pitchFamily="34" charset="0"/>
              </a:rPr>
              <a:t>financiamiento</a:t>
            </a:r>
            <a:endParaRPr lang="es-CL" sz="4000" dirty="0">
              <a:effectLst/>
              <a:latin typeface="Tahoma" panose="020B0604030504040204" pitchFamily="34" charset="0"/>
              <a:ea typeface="Tahoma" panose="020B0604030504040204" pitchFamily="34" charset="0"/>
              <a:cs typeface="Tahoma" panose="020B0604030504040204" pitchFamily="34" charset="0"/>
            </a:endParaRPr>
          </a:p>
          <a:p>
            <a:pPr marL="457200" indent="-457200" algn="just">
              <a:lnSpc>
                <a:spcPct val="90000"/>
              </a:lnSpc>
              <a:buFont typeface="Wingdings" panose="05000000000000000000" pitchFamily="2" charset="2"/>
              <a:buChar char="§"/>
            </a:pPr>
            <a:endParaRPr lang="en-US" sz="2800" dirty="0">
              <a:effectLst/>
              <a:latin typeface="HK Grotesk Light" panose="020B0604020202020204" charset="0"/>
            </a:endParaRPr>
          </a:p>
        </p:txBody>
      </p:sp>
      <p:sp>
        <p:nvSpPr>
          <p:cNvPr id="9" name="TextBox 13">
            <a:extLst>
              <a:ext uri="{FF2B5EF4-FFF2-40B4-BE49-F238E27FC236}">
                <a16:creationId xmlns:a16="http://schemas.microsoft.com/office/drawing/2014/main" id="{3DDCCA2B-3861-4F56-9946-7D86061BDEA3}"/>
              </a:ext>
            </a:extLst>
          </p:cNvPr>
          <p:cNvSpPr txBox="1"/>
          <p:nvPr/>
        </p:nvSpPr>
        <p:spPr>
          <a:xfrm>
            <a:off x="1080201" y="2317350"/>
            <a:ext cx="6477000" cy="7284045"/>
          </a:xfrm>
          <a:prstGeom prst="rect">
            <a:avLst/>
          </a:prstGeom>
        </p:spPr>
        <p:txBody>
          <a:bodyPr wrap="square" lIns="0" tIns="0" rIns="0" bIns="0" rtlCol="0" anchor="t">
            <a:spAutoFit/>
          </a:bodyPr>
          <a:lstStyle/>
          <a:p>
            <a:pPr algn="ctr">
              <a:lnSpc>
                <a:spcPts val="7104"/>
              </a:lnSpc>
            </a:pPr>
            <a:endParaRPr lang="en-US" sz="6458" spc="-64" dirty="0">
              <a:solidFill>
                <a:schemeClr val="bg1"/>
              </a:solidFill>
              <a:latin typeface="HK Grotesk Bold"/>
            </a:endParaRPr>
          </a:p>
          <a:p>
            <a:pPr algn="ctr">
              <a:lnSpc>
                <a:spcPts val="7104"/>
              </a:lnSpc>
            </a:pPr>
            <a:r>
              <a:rPr lang="es-CL" sz="6000" spc="-64" dirty="0">
                <a:solidFill>
                  <a:schemeClr val="bg1"/>
                </a:solidFill>
                <a:latin typeface="Tahoma" panose="020B0604030504040204" pitchFamily="34" charset="0"/>
                <a:ea typeface="Tahoma" panose="020B0604030504040204" pitchFamily="34" charset="0"/>
                <a:cs typeface="Tahoma" panose="020B0604030504040204" pitchFamily="34" charset="0"/>
              </a:rPr>
              <a:t>Particularidades de formalizar un negocio colaborativo inclusivo</a:t>
            </a:r>
          </a:p>
          <a:p>
            <a:pPr algn="ctr">
              <a:lnSpc>
                <a:spcPts val="7104"/>
              </a:lnSpc>
            </a:pPr>
            <a:endParaRPr lang="es-CL" sz="6458" spc="-64" dirty="0">
              <a:solidFill>
                <a:schemeClr val="bg1"/>
              </a:solidFill>
              <a:latin typeface="HK Grotesk Bold"/>
            </a:endParaRPr>
          </a:p>
          <a:p>
            <a:pPr algn="ctr">
              <a:lnSpc>
                <a:spcPts val="7104"/>
              </a:lnSpc>
            </a:pPr>
            <a:endParaRPr lang="en-US" sz="6458" spc="-64" dirty="0">
              <a:solidFill>
                <a:schemeClr val="bg1"/>
              </a:solidFill>
              <a:latin typeface="HK Grotesk Bold"/>
            </a:endParaRPr>
          </a:p>
        </p:txBody>
      </p:sp>
      <p:pic>
        <p:nvPicPr>
          <p:cNvPr id="10" name="Picture 8">
            <a:extLst>
              <a:ext uri="{FF2B5EF4-FFF2-40B4-BE49-F238E27FC236}">
                <a16:creationId xmlns:a16="http://schemas.microsoft.com/office/drawing/2014/main" id="{AF967B4E-02DC-400C-8908-5699FA2E3C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04172" y="-1"/>
            <a:ext cx="1583828" cy="1583828"/>
          </a:xfrm>
          <a:prstGeom prst="rect">
            <a:avLst/>
          </a:prstGeom>
        </p:spPr>
      </p:pic>
    </p:spTree>
    <p:extLst>
      <p:ext uri="{BB962C8B-B14F-4D97-AF65-F5344CB8AC3E}">
        <p14:creationId xmlns:p14="http://schemas.microsoft.com/office/powerpoint/2010/main" val="150708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themeOverride>
</file>

<file path=docProps/app.xml><?xml version="1.0" encoding="utf-8"?>
<Properties xmlns="http://schemas.openxmlformats.org/officeDocument/2006/extended-properties" xmlns:vt="http://schemas.openxmlformats.org/officeDocument/2006/docPropsVTypes">
  <TotalTime>1242</TotalTime>
  <Words>1043</Words>
  <Application>Microsoft Office PowerPoint</Application>
  <PresentationFormat>Personalizado</PresentationFormat>
  <Paragraphs>145</Paragraphs>
  <Slides>28</Slides>
  <Notes>5</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28</vt:i4>
      </vt:variant>
    </vt:vector>
  </HeadingPairs>
  <TitlesOfParts>
    <vt:vector size="41" baseType="lpstr">
      <vt:lpstr>Montserrat Semi-Bold</vt:lpstr>
      <vt:lpstr>HK Grotesk Bold</vt:lpstr>
      <vt:lpstr>Calibri</vt:lpstr>
      <vt:lpstr>Proxima Nova</vt:lpstr>
      <vt:lpstr>Montserrat</vt:lpstr>
      <vt:lpstr>HK Grotesk Light</vt:lpstr>
      <vt:lpstr>Tahoma</vt:lpstr>
      <vt:lpstr>Montserrat Semi-Bold Bold</vt:lpstr>
      <vt:lpstr>Wingdings</vt:lpstr>
      <vt:lpstr>Arial</vt:lpstr>
      <vt:lpstr>Office Theme</vt:lpstr>
      <vt:lpstr>1_Office Theme</vt:lpstr>
      <vt:lpstr>Spearmint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General: Convenio Asesoría y acompañamiento en la instalación de Incubadoras  de Cooperativas Inclusivas Ciescoop-SENADIS</vt:lpstr>
      <vt:lpstr>Incubadoras de CoopInclusivas a Nivel Municipal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CIESCOOP SENADIS</dc:title>
  <dc:creator>Eric Leyton</dc:creator>
  <cp:lastModifiedBy>Gabriel Reyes</cp:lastModifiedBy>
  <cp:revision>23</cp:revision>
  <dcterms:created xsi:type="dcterms:W3CDTF">2006-08-16T00:00:00Z</dcterms:created>
  <dcterms:modified xsi:type="dcterms:W3CDTF">2022-06-07T04:10:38Z</dcterms:modified>
  <dc:identifier>DAEaYd2bw3c</dc:identifier>
</cp:coreProperties>
</file>